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Arial Narrow"/>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99">
          <p15:clr>
            <a:srgbClr val="A4A3A4"/>
          </p15:clr>
        </p15:guide>
        <p15:guide id="2" orient="horz" pos="1991">
          <p15:clr>
            <a:srgbClr val="A4A3A4"/>
          </p15:clr>
        </p15:guide>
        <p15:guide id="3" orient="horz" pos="2983">
          <p15:clr>
            <a:srgbClr val="A4A3A4"/>
          </p15:clr>
        </p15:guide>
        <p15:guide id="4" orient="horz" pos="3974">
          <p15:clr>
            <a:srgbClr val="A4A3A4"/>
          </p15:clr>
        </p15:guide>
        <p15:guide id="5" pos="1356">
          <p15:clr>
            <a:srgbClr val="A4A3A4"/>
          </p15:clr>
        </p15:guide>
        <p15:guide id="6" pos="2711">
          <p15:clr>
            <a:srgbClr val="A4A3A4"/>
          </p15:clr>
        </p15:guide>
        <p15:guide id="7" pos="4065">
          <p15:clr>
            <a:srgbClr val="A4A3A4"/>
          </p15:clr>
        </p15:guide>
        <p15:guide id="8" pos="542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999" orient="horz"/>
        <p:guide pos="1991" orient="horz"/>
        <p:guide pos="2983" orient="horz"/>
        <p:guide pos="3974" orient="horz"/>
        <p:guide pos="1356"/>
        <p:guide pos="2711"/>
        <p:guide pos="4065"/>
        <p:guide pos="542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ArialNarrow-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Following Slides 7 - 9:</a:t>
            </a:r>
            <a:endParaRPr/>
          </a:p>
          <a:p>
            <a:pPr indent="0" lvl="0" marL="0" rtl="0" algn="l">
              <a:lnSpc>
                <a:spcPct val="100000"/>
              </a:lnSpc>
              <a:spcBef>
                <a:spcPts val="0"/>
              </a:spcBef>
              <a:spcAft>
                <a:spcPts val="0"/>
              </a:spcAft>
              <a:buClr>
                <a:schemeClr val="dk1"/>
              </a:buClr>
              <a:buSzPts val="1100"/>
              <a:buFont typeface="Arial"/>
              <a:buNone/>
            </a:pPr>
            <a:r>
              <a:rPr lang="en-US" sz="1200">
                <a:solidFill>
                  <a:srgbClr val="FF0000"/>
                </a:solidFill>
              </a:rPr>
              <a:t>Plenary discussion regarding project parameters and questions? </a:t>
            </a:r>
            <a:endParaRPr/>
          </a:p>
          <a:p>
            <a:pPr indent="0" lvl="0" marL="0" rtl="0" algn="l">
              <a:lnSpc>
                <a:spcPct val="100000"/>
              </a:lnSpc>
              <a:spcBef>
                <a:spcPts val="0"/>
              </a:spcBef>
              <a:spcAft>
                <a:spcPts val="0"/>
              </a:spcAft>
              <a:buClr>
                <a:schemeClr val="dk1"/>
              </a:buClr>
              <a:buSzPts val="1100"/>
              <a:buFont typeface="Arial"/>
              <a:buNone/>
            </a:pPr>
            <a:r>
              <a:t/>
            </a:r>
            <a:endParaRPr sz="1200">
              <a:solidFill>
                <a:srgbClr val="FF0000"/>
              </a:solidFill>
            </a:endParaRPr>
          </a:p>
          <a:p>
            <a:pPr indent="0" lvl="0" marL="0" rtl="0" algn="l">
              <a:lnSpc>
                <a:spcPct val="100000"/>
              </a:lnSpc>
              <a:spcBef>
                <a:spcPts val="0"/>
              </a:spcBef>
              <a:spcAft>
                <a:spcPts val="0"/>
              </a:spcAft>
              <a:buClr>
                <a:srgbClr val="FF0000"/>
              </a:buClr>
              <a:buSzPts val="1100"/>
              <a:buFont typeface="Calibri"/>
              <a:buNone/>
            </a:pPr>
            <a:r>
              <a:rPr lang="en-US" sz="1200">
                <a:solidFill>
                  <a:srgbClr val="FF0000"/>
                </a:solidFill>
              </a:rPr>
              <a:t>Do you agree with the purpose, needs, goals? What else would you add?</a:t>
            </a:r>
            <a:endParaRPr/>
          </a:p>
          <a:p>
            <a:pPr indent="0" lvl="0" marL="0" rtl="0" algn="l">
              <a:lnSpc>
                <a:spcPct val="100000"/>
              </a:lnSpc>
              <a:spcBef>
                <a:spcPts val="0"/>
              </a:spcBef>
              <a:spcAft>
                <a:spcPts val="0"/>
              </a:spcAft>
              <a:buClr>
                <a:schemeClr val="dk1"/>
              </a:buClr>
              <a:buSzPts val="1100"/>
              <a:buFont typeface="Calibri"/>
              <a:buNone/>
            </a:pPr>
            <a:r>
              <a:t/>
            </a:r>
            <a:endParaRPr sz="1200">
              <a:solidFill>
                <a:srgbClr val="FF0000"/>
              </a:solidFill>
            </a:endParaRPr>
          </a:p>
          <a:p>
            <a:pPr indent="0" lvl="0" marL="0" rtl="0" algn="l">
              <a:lnSpc>
                <a:spcPct val="100000"/>
              </a:lnSpc>
              <a:spcBef>
                <a:spcPts val="0"/>
              </a:spcBef>
              <a:spcAft>
                <a:spcPts val="0"/>
              </a:spcAft>
              <a:buClr>
                <a:schemeClr val="dk1"/>
              </a:buClr>
              <a:buSzPts val="1100"/>
              <a:buFont typeface="Arial"/>
              <a:buNone/>
            </a:pPr>
            <a:r>
              <a:rPr lang="en-US" sz="1200">
                <a:solidFill>
                  <a:srgbClr val="FF0000"/>
                </a:solidFill>
              </a:rPr>
              <a:t>Outcome: get concurrence or suggestions for purpose and objectives</a:t>
            </a:r>
            <a:endParaRPr/>
          </a:p>
          <a:p>
            <a:pPr indent="0" lvl="0" marL="0" rtl="0" algn="l">
              <a:spcBef>
                <a:spcPts val="0"/>
              </a:spcBef>
              <a:spcAft>
                <a:spcPts val="0"/>
              </a:spcAft>
              <a:buNone/>
            </a:pPr>
            <a:r>
              <a:t/>
            </a:r>
            <a:endParaRPr/>
          </a:p>
        </p:txBody>
      </p:sp>
      <p:sp>
        <p:nvSpPr>
          <p:cNvPr id="428" name="Google Shape;4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2"/>
              </a:buClr>
              <a:buSzPts val="900"/>
              <a:buFont typeface="Noto Sans Symbols"/>
              <a:buChar char="●"/>
            </a:pPr>
            <a:r>
              <a:rPr lang="en-US" sz="1200">
                <a:solidFill>
                  <a:schemeClr val="dk2"/>
                </a:solidFill>
              </a:rPr>
              <a:t>Governance Overview 	</a:t>
            </a:r>
            <a:endParaRPr/>
          </a:p>
          <a:p>
            <a:pPr indent="-171450" lvl="0" marL="171450" rtl="0" algn="l">
              <a:lnSpc>
                <a:spcPct val="100000"/>
              </a:lnSpc>
              <a:spcBef>
                <a:spcPts val="0"/>
              </a:spcBef>
              <a:spcAft>
                <a:spcPts val="0"/>
              </a:spcAft>
              <a:buClr>
                <a:schemeClr val="dk2"/>
              </a:buClr>
              <a:buSzPts val="900"/>
              <a:buFont typeface="Noto Sans Symbols"/>
              <a:buChar char="●"/>
            </a:pPr>
            <a:r>
              <a:rPr lang="en-US" sz="1200">
                <a:solidFill>
                  <a:schemeClr val="dk2"/>
                </a:solidFill>
              </a:rPr>
              <a:t>Current Governance Options To-Date</a:t>
            </a:r>
            <a:endParaRPr/>
          </a:p>
          <a:p>
            <a:pPr indent="-171450" lvl="0" marL="171450" rtl="0" algn="l">
              <a:lnSpc>
                <a:spcPct val="100000"/>
              </a:lnSpc>
              <a:spcBef>
                <a:spcPts val="0"/>
              </a:spcBef>
              <a:spcAft>
                <a:spcPts val="0"/>
              </a:spcAft>
              <a:buClr>
                <a:schemeClr val="dk2"/>
              </a:buClr>
              <a:buSzPts val="900"/>
              <a:buFont typeface="Noto Sans Symbols"/>
              <a:buChar char="●"/>
            </a:pPr>
            <a:r>
              <a:rPr lang="en-US" sz="1200">
                <a:solidFill>
                  <a:schemeClr val="dk2"/>
                </a:solidFill>
              </a:rPr>
              <a:t>Governance Next Steps</a:t>
            </a:r>
            <a:endParaRPr/>
          </a:p>
          <a:p>
            <a:pPr indent="0" lvl="0" marL="0" rtl="0" algn="l">
              <a:lnSpc>
                <a:spcPct val="100000"/>
              </a:lnSpc>
              <a:spcBef>
                <a:spcPts val="0"/>
              </a:spcBef>
              <a:spcAft>
                <a:spcPts val="0"/>
              </a:spcAft>
              <a:buClr>
                <a:schemeClr val="dk1"/>
              </a:buClr>
              <a:buSzPts val="1100"/>
              <a:buFont typeface="Calibri"/>
              <a:buNone/>
            </a:pPr>
            <a:r>
              <a:t/>
            </a:r>
            <a:endParaRPr sz="1200">
              <a:solidFill>
                <a:schemeClr val="dk2"/>
              </a:solidFill>
            </a:endParaRPr>
          </a:p>
          <a:p>
            <a:pPr indent="-285750" lvl="0" marL="457200" rtl="0" algn="l">
              <a:lnSpc>
                <a:spcPct val="100000"/>
              </a:lnSpc>
              <a:spcBef>
                <a:spcPts val="0"/>
              </a:spcBef>
              <a:spcAft>
                <a:spcPts val="0"/>
              </a:spcAft>
              <a:buClr>
                <a:srgbClr val="008000"/>
              </a:buClr>
              <a:buSzPts val="900"/>
              <a:buFont typeface="Calibri"/>
              <a:buChar char="●"/>
            </a:pPr>
            <a:r>
              <a:rPr lang="en-US" sz="1200">
                <a:solidFill>
                  <a:srgbClr val="008000"/>
                </a:solidFill>
              </a:rPr>
              <a:t>Commission, CDOT, and stakeholders beginning to discuss/evaluate possible legislative options for the January 2020 Legislative Session</a:t>
            </a:r>
            <a:endParaRPr/>
          </a:p>
          <a:p>
            <a:pPr indent="-128586" lvl="0" marL="214311" rtl="0" algn="l">
              <a:lnSpc>
                <a:spcPct val="100000"/>
              </a:lnSpc>
              <a:spcBef>
                <a:spcPts val="0"/>
              </a:spcBef>
              <a:spcAft>
                <a:spcPts val="0"/>
              </a:spcAft>
              <a:buClr>
                <a:schemeClr val="dk1"/>
              </a:buClr>
              <a:buSzPts val="1100"/>
              <a:buFont typeface="Arial"/>
              <a:buNone/>
            </a:pPr>
            <a:r>
              <a:t/>
            </a:r>
            <a:endParaRPr sz="1200">
              <a:solidFill>
                <a:srgbClr val="008000"/>
              </a:solidFill>
            </a:endParaRPr>
          </a:p>
          <a:p>
            <a:pPr indent="-285750" lvl="0" marL="457200" rtl="0" algn="l">
              <a:lnSpc>
                <a:spcPct val="100000"/>
              </a:lnSpc>
              <a:spcBef>
                <a:spcPts val="0"/>
              </a:spcBef>
              <a:spcAft>
                <a:spcPts val="0"/>
              </a:spcAft>
              <a:buClr>
                <a:srgbClr val="008000"/>
              </a:buClr>
              <a:buSzPts val="900"/>
              <a:buFont typeface="Calibri"/>
              <a:buChar char="●"/>
            </a:pPr>
            <a:r>
              <a:rPr lang="en-US" sz="1200">
                <a:solidFill>
                  <a:srgbClr val="008000"/>
                </a:solidFill>
              </a:rPr>
              <a:t>Potential legislative options address funding &amp; governance for passenger rail, and future Commission funding</a:t>
            </a:r>
            <a:endParaRPr/>
          </a:p>
          <a:p>
            <a:pPr indent="0" lvl="0" marL="0" rtl="0" algn="l">
              <a:spcBef>
                <a:spcPts val="0"/>
              </a:spcBef>
              <a:spcAft>
                <a:spcPts val="0"/>
              </a:spcAft>
              <a:buNone/>
            </a:pPr>
            <a:r>
              <a:t/>
            </a:r>
            <a:endParaRPr/>
          </a:p>
        </p:txBody>
      </p:sp>
      <p:sp>
        <p:nvSpPr>
          <p:cNvPr id="449" name="Google Shape;4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Online Engagement</a:t>
            </a:r>
            <a:endParaRPr/>
          </a:p>
          <a:p>
            <a:pPr indent="-298450" lvl="0" marL="457200" rtl="0" algn="l">
              <a:lnSpc>
                <a:spcPct val="100000"/>
              </a:lnSpc>
              <a:spcBef>
                <a:spcPts val="0"/>
              </a:spcBef>
              <a:spcAft>
                <a:spcPts val="0"/>
              </a:spcAft>
              <a:buClr>
                <a:schemeClr val="dk1"/>
              </a:buClr>
              <a:buSzPts val="1100"/>
              <a:buFont typeface="Calibri"/>
              <a:buChar char="●"/>
            </a:pPr>
            <a:r>
              <a:rPr lang="en-US"/>
              <a:t>Contact Database (Zoho)</a:t>
            </a:r>
            <a:endParaRPr/>
          </a:p>
          <a:p>
            <a:pPr indent="-298450" lvl="0" marL="457200" rtl="0" algn="l">
              <a:lnSpc>
                <a:spcPct val="100000"/>
              </a:lnSpc>
              <a:spcBef>
                <a:spcPts val="0"/>
              </a:spcBef>
              <a:spcAft>
                <a:spcPts val="0"/>
              </a:spcAft>
              <a:buClr>
                <a:schemeClr val="dk1"/>
              </a:buClr>
              <a:buSzPts val="1100"/>
              <a:buFont typeface="Calibri"/>
              <a:buChar char="●"/>
            </a:pPr>
            <a:r>
              <a:rPr lang="en-US"/>
              <a:t>Online Surveys</a:t>
            </a:r>
            <a:endParaRPr/>
          </a:p>
          <a:p>
            <a:pPr indent="-298450" lvl="0" marL="457200" rtl="0" algn="l">
              <a:lnSpc>
                <a:spcPct val="100000"/>
              </a:lnSpc>
              <a:spcBef>
                <a:spcPts val="0"/>
              </a:spcBef>
              <a:spcAft>
                <a:spcPts val="0"/>
              </a:spcAft>
              <a:buClr>
                <a:schemeClr val="dk1"/>
              </a:buClr>
              <a:buSzPts val="1100"/>
              <a:buFont typeface="Calibri"/>
              <a:buChar char="●"/>
            </a:pPr>
            <a:r>
              <a:rPr lang="en-US"/>
              <a:t>Project Email</a:t>
            </a:r>
            <a:endParaRPr/>
          </a:p>
          <a:p>
            <a:pPr indent="-298450" lvl="0" marL="457200" rtl="0" algn="l">
              <a:lnSpc>
                <a:spcPct val="100000"/>
              </a:lnSpc>
              <a:spcBef>
                <a:spcPts val="0"/>
              </a:spcBef>
              <a:spcAft>
                <a:spcPts val="0"/>
              </a:spcAft>
              <a:buClr>
                <a:schemeClr val="dk1"/>
              </a:buClr>
              <a:buSzPts val="1100"/>
              <a:buFont typeface="Calibri"/>
              <a:buChar char="●"/>
            </a:pPr>
            <a:r>
              <a:rPr lang="en-US"/>
              <a:t>Project Notifications (E-Blasts)</a:t>
            </a:r>
            <a:endParaRPr/>
          </a:p>
          <a:p>
            <a:pPr indent="-298450" lvl="0" marL="457200" rtl="0" algn="l">
              <a:lnSpc>
                <a:spcPct val="100000"/>
              </a:lnSpc>
              <a:spcBef>
                <a:spcPts val="0"/>
              </a:spcBef>
              <a:spcAft>
                <a:spcPts val="0"/>
              </a:spcAft>
              <a:buClr>
                <a:schemeClr val="dk1"/>
              </a:buClr>
              <a:buSzPts val="1100"/>
              <a:buFont typeface="Calibri"/>
              <a:buChar char="●"/>
            </a:pPr>
            <a:r>
              <a:rPr lang="en-US"/>
              <a:t>Project Website</a:t>
            </a:r>
            <a:endParaRPr/>
          </a:p>
          <a:p>
            <a:pPr indent="-298450" lvl="0" marL="457200" rtl="0" algn="l">
              <a:lnSpc>
                <a:spcPct val="100000"/>
              </a:lnSpc>
              <a:spcBef>
                <a:spcPts val="0"/>
              </a:spcBef>
              <a:spcAft>
                <a:spcPts val="0"/>
              </a:spcAft>
              <a:buClr>
                <a:schemeClr val="dk1"/>
              </a:buClr>
              <a:buSzPts val="1100"/>
              <a:buFont typeface="Calibri"/>
              <a:buChar char="●"/>
            </a:pPr>
            <a:r>
              <a:rPr lang="en-US"/>
              <a:t>Project Videos</a:t>
            </a:r>
            <a:endParaRPr/>
          </a:p>
          <a:p>
            <a:pPr indent="-298450" lvl="0" marL="457200" rtl="0" algn="l">
              <a:lnSpc>
                <a:spcPct val="100000"/>
              </a:lnSpc>
              <a:spcBef>
                <a:spcPts val="0"/>
              </a:spcBef>
              <a:spcAft>
                <a:spcPts val="0"/>
              </a:spcAft>
              <a:buClr>
                <a:schemeClr val="dk1"/>
              </a:buClr>
              <a:buSzPts val="1100"/>
              <a:buFont typeface="Calibri"/>
              <a:buChar char="●"/>
            </a:pPr>
            <a:r>
              <a:rPr lang="en-US"/>
              <a:t>Online / Virtual Meetings</a:t>
            </a:r>
            <a:endParaRPr/>
          </a:p>
          <a:p>
            <a:pPr indent="-298450" lvl="0" marL="457200" rtl="0" algn="l">
              <a:lnSpc>
                <a:spcPct val="100000"/>
              </a:lnSpc>
              <a:spcBef>
                <a:spcPts val="0"/>
              </a:spcBef>
              <a:spcAft>
                <a:spcPts val="0"/>
              </a:spcAft>
              <a:buClr>
                <a:schemeClr val="dk1"/>
              </a:buClr>
              <a:buSzPts val="1100"/>
              <a:buFont typeface="Calibri"/>
              <a:buChar char="●"/>
            </a:pPr>
            <a:r>
              <a:rPr lang="en-US"/>
              <a:t>Social Media</a:t>
            </a:r>
            <a:endParaRPr/>
          </a:p>
          <a:p>
            <a:pPr indent="0" lvl="0" marL="0" rtl="0" algn="l">
              <a:spcBef>
                <a:spcPts val="0"/>
              </a:spcBef>
              <a:spcAft>
                <a:spcPts val="0"/>
              </a:spcAft>
              <a:buNone/>
            </a:pPr>
            <a:r>
              <a:t/>
            </a:r>
            <a:endParaRPr/>
          </a:p>
        </p:txBody>
      </p:sp>
      <p:sp>
        <p:nvSpPr>
          <p:cNvPr id="459" name="Google Shape;45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Online Engagement</a:t>
            </a:r>
            <a:endParaRPr/>
          </a:p>
          <a:p>
            <a:pPr indent="-298450" lvl="0" marL="457200" rtl="0" algn="l">
              <a:lnSpc>
                <a:spcPct val="100000"/>
              </a:lnSpc>
              <a:spcBef>
                <a:spcPts val="0"/>
              </a:spcBef>
              <a:spcAft>
                <a:spcPts val="0"/>
              </a:spcAft>
              <a:buClr>
                <a:schemeClr val="dk1"/>
              </a:buClr>
              <a:buSzPts val="1100"/>
              <a:buFont typeface="Calibri"/>
              <a:buChar char="●"/>
            </a:pPr>
            <a:r>
              <a:rPr lang="en-US"/>
              <a:t>Contact Database (Zoho)</a:t>
            </a:r>
            <a:endParaRPr/>
          </a:p>
          <a:p>
            <a:pPr indent="-298450" lvl="0" marL="457200" rtl="0" algn="l">
              <a:lnSpc>
                <a:spcPct val="100000"/>
              </a:lnSpc>
              <a:spcBef>
                <a:spcPts val="0"/>
              </a:spcBef>
              <a:spcAft>
                <a:spcPts val="0"/>
              </a:spcAft>
              <a:buClr>
                <a:schemeClr val="dk1"/>
              </a:buClr>
              <a:buSzPts val="1100"/>
              <a:buFont typeface="Calibri"/>
              <a:buChar char="●"/>
            </a:pPr>
            <a:r>
              <a:rPr lang="en-US"/>
              <a:t>Online Surveys</a:t>
            </a:r>
            <a:endParaRPr/>
          </a:p>
          <a:p>
            <a:pPr indent="-298450" lvl="0" marL="457200" rtl="0" algn="l">
              <a:lnSpc>
                <a:spcPct val="100000"/>
              </a:lnSpc>
              <a:spcBef>
                <a:spcPts val="0"/>
              </a:spcBef>
              <a:spcAft>
                <a:spcPts val="0"/>
              </a:spcAft>
              <a:buClr>
                <a:schemeClr val="dk1"/>
              </a:buClr>
              <a:buSzPts val="1100"/>
              <a:buFont typeface="Calibri"/>
              <a:buChar char="●"/>
            </a:pPr>
            <a:r>
              <a:rPr lang="en-US"/>
              <a:t>Project Email</a:t>
            </a:r>
            <a:endParaRPr/>
          </a:p>
          <a:p>
            <a:pPr indent="-298450" lvl="0" marL="457200" rtl="0" algn="l">
              <a:lnSpc>
                <a:spcPct val="100000"/>
              </a:lnSpc>
              <a:spcBef>
                <a:spcPts val="0"/>
              </a:spcBef>
              <a:spcAft>
                <a:spcPts val="0"/>
              </a:spcAft>
              <a:buClr>
                <a:schemeClr val="dk1"/>
              </a:buClr>
              <a:buSzPts val="1100"/>
              <a:buFont typeface="Calibri"/>
              <a:buChar char="●"/>
            </a:pPr>
            <a:r>
              <a:rPr lang="en-US"/>
              <a:t>Project Notifications (E-Blasts)</a:t>
            </a:r>
            <a:endParaRPr/>
          </a:p>
          <a:p>
            <a:pPr indent="-298450" lvl="0" marL="457200" rtl="0" algn="l">
              <a:lnSpc>
                <a:spcPct val="100000"/>
              </a:lnSpc>
              <a:spcBef>
                <a:spcPts val="0"/>
              </a:spcBef>
              <a:spcAft>
                <a:spcPts val="0"/>
              </a:spcAft>
              <a:buClr>
                <a:schemeClr val="dk1"/>
              </a:buClr>
              <a:buSzPts val="1100"/>
              <a:buFont typeface="Calibri"/>
              <a:buChar char="●"/>
            </a:pPr>
            <a:r>
              <a:rPr lang="en-US"/>
              <a:t>Project Website</a:t>
            </a:r>
            <a:endParaRPr/>
          </a:p>
          <a:p>
            <a:pPr indent="-298450" lvl="0" marL="457200" rtl="0" algn="l">
              <a:lnSpc>
                <a:spcPct val="100000"/>
              </a:lnSpc>
              <a:spcBef>
                <a:spcPts val="0"/>
              </a:spcBef>
              <a:spcAft>
                <a:spcPts val="0"/>
              </a:spcAft>
              <a:buClr>
                <a:schemeClr val="dk1"/>
              </a:buClr>
              <a:buSzPts val="1100"/>
              <a:buFont typeface="Calibri"/>
              <a:buChar char="●"/>
            </a:pPr>
            <a:r>
              <a:rPr lang="en-US"/>
              <a:t>Project Videos</a:t>
            </a:r>
            <a:endParaRPr/>
          </a:p>
          <a:p>
            <a:pPr indent="-298450" lvl="0" marL="457200" rtl="0" algn="l">
              <a:lnSpc>
                <a:spcPct val="100000"/>
              </a:lnSpc>
              <a:spcBef>
                <a:spcPts val="0"/>
              </a:spcBef>
              <a:spcAft>
                <a:spcPts val="0"/>
              </a:spcAft>
              <a:buClr>
                <a:schemeClr val="dk1"/>
              </a:buClr>
              <a:buSzPts val="1100"/>
              <a:buFont typeface="Calibri"/>
              <a:buChar char="●"/>
            </a:pPr>
            <a:r>
              <a:rPr lang="en-US"/>
              <a:t>Online / Virtual Meetings</a:t>
            </a:r>
            <a:endParaRPr/>
          </a:p>
          <a:p>
            <a:pPr indent="-298450" lvl="0" marL="457200" rtl="0" algn="l">
              <a:lnSpc>
                <a:spcPct val="100000"/>
              </a:lnSpc>
              <a:spcBef>
                <a:spcPts val="0"/>
              </a:spcBef>
              <a:spcAft>
                <a:spcPts val="0"/>
              </a:spcAft>
              <a:buClr>
                <a:schemeClr val="dk1"/>
              </a:buClr>
              <a:buSzPts val="1100"/>
              <a:buFont typeface="Calibri"/>
              <a:buChar char="●"/>
            </a:pPr>
            <a:r>
              <a:rPr lang="en-US"/>
              <a:t>Social Media</a:t>
            </a:r>
            <a:endParaRPr/>
          </a:p>
          <a:p>
            <a:pPr indent="0" lvl="0" marL="0" rtl="0" algn="l">
              <a:spcBef>
                <a:spcPts val="0"/>
              </a:spcBef>
              <a:spcAft>
                <a:spcPts val="0"/>
              </a:spcAft>
              <a:buNone/>
            </a:pPr>
            <a:r>
              <a:t/>
            </a:r>
            <a:endParaRPr/>
          </a:p>
        </p:txBody>
      </p:sp>
      <p:sp>
        <p:nvSpPr>
          <p:cNvPr id="469" name="Google Shape;4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US" sz="1200">
                <a:solidFill>
                  <a:schemeClr val="dk1"/>
                </a:solidFill>
                <a:highlight>
                  <a:schemeClr val="lt1"/>
                </a:highlight>
                <a:latin typeface="Arial Narrow"/>
                <a:ea typeface="Arial Narrow"/>
                <a:cs typeface="Arial Narrow"/>
                <a:sym typeface="Arial Narrow"/>
              </a:rPr>
              <a:t>Use summary from past studies</a:t>
            </a:r>
            <a:endParaRPr/>
          </a:p>
          <a:p>
            <a:pPr indent="0" lvl="0" marL="0" rtl="0" algn="l">
              <a:spcBef>
                <a:spcPts val="0"/>
              </a:spcBef>
              <a:spcAft>
                <a:spcPts val="0"/>
              </a:spcAft>
              <a:buNone/>
            </a:pPr>
            <a:r>
              <a:t/>
            </a:r>
            <a:endParaRPr/>
          </a:p>
        </p:txBody>
      </p:sp>
      <p:sp>
        <p:nvSpPr>
          <p:cNvPr id="479" name="Google Shape;47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US" sz="1200">
                <a:solidFill>
                  <a:schemeClr val="dk1"/>
                </a:solidFill>
                <a:highlight>
                  <a:schemeClr val="lt1"/>
                </a:highlight>
                <a:latin typeface="Arial Narrow"/>
                <a:ea typeface="Arial Narrow"/>
                <a:cs typeface="Arial Narrow"/>
                <a:sym typeface="Arial Narrow"/>
              </a:rPr>
              <a:t>Use summary from past studies</a:t>
            </a:r>
            <a:endParaRPr/>
          </a:p>
          <a:p>
            <a:pPr indent="0" lvl="0" marL="0" rtl="0" algn="l">
              <a:spcBef>
                <a:spcPts val="0"/>
              </a:spcBef>
              <a:spcAft>
                <a:spcPts val="0"/>
              </a:spcAft>
              <a:buNone/>
            </a:pPr>
            <a:r>
              <a:t/>
            </a:r>
            <a:endParaRPr/>
          </a:p>
        </p:txBody>
      </p:sp>
      <p:sp>
        <p:nvSpPr>
          <p:cNvPr id="489" name="Google Shape;48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4F81BD"/>
                </a:solidFill>
                <a:latin typeface="Calibri"/>
                <a:ea typeface="Calibri"/>
                <a:cs typeface="Calibri"/>
                <a:sym typeface="Calibri"/>
              </a:rPr>
              <a:t>Online MetroQuest Survey</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lang="en-US" sz="1200">
                <a:solidFill>
                  <a:schemeClr val="dk1"/>
                </a:solidFill>
                <a:latin typeface="Calibri"/>
                <a:ea typeface="Calibri"/>
                <a:cs typeface="Calibri"/>
                <a:sym typeface="Calibri"/>
              </a:rPr>
              <a:t>6,965 total respondents over 71 days; July 22</a:t>
            </a:r>
            <a:r>
              <a:rPr baseline="30000" lang="en-US" sz="1200">
                <a:solidFill>
                  <a:schemeClr val="dk1"/>
                </a:solidFill>
                <a:latin typeface="Calibri"/>
                <a:ea typeface="Calibri"/>
                <a:cs typeface="Calibri"/>
                <a:sym typeface="Calibri"/>
              </a:rPr>
              <a:t>nd</a:t>
            </a:r>
            <a:r>
              <a:rPr lang="en-US" sz="1200">
                <a:solidFill>
                  <a:schemeClr val="dk1"/>
                </a:solidFill>
                <a:latin typeface="Calibri"/>
                <a:ea typeface="Calibri"/>
                <a:cs typeface="Calibri"/>
                <a:sym typeface="Calibri"/>
              </a:rPr>
              <a:t>—September 30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2019.</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95%</a:t>
            </a:r>
            <a:r>
              <a:rPr lang="en-US" sz="1200">
                <a:solidFill>
                  <a:schemeClr val="dk1"/>
                </a:solidFill>
                <a:latin typeface="Calibri"/>
                <a:ea typeface="Calibri"/>
                <a:cs typeface="Calibri"/>
                <a:sym typeface="Calibri"/>
              </a:rPr>
              <a:t> of respondents believe that passenger rail service could help address transportation needs along the Front Range.</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93%</a:t>
            </a:r>
            <a:r>
              <a:rPr lang="en-US" sz="1200">
                <a:solidFill>
                  <a:schemeClr val="dk1"/>
                </a:solidFill>
                <a:latin typeface="Calibri"/>
                <a:ea typeface="Calibri"/>
                <a:cs typeface="Calibri"/>
                <a:sym typeface="Calibri"/>
              </a:rPr>
              <a:t> support establishing passenger rail between at least Fort Collins and Pueblo. </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92%</a:t>
            </a:r>
            <a:r>
              <a:rPr lang="en-US" sz="1200">
                <a:solidFill>
                  <a:schemeClr val="dk1"/>
                </a:solidFill>
                <a:latin typeface="Calibri"/>
                <a:ea typeface="Calibri"/>
                <a:cs typeface="Calibri"/>
                <a:sym typeface="Calibri"/>
              </a:rPr>
              <a:t> would be interested in using the service if it were available.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1400">
                <a:solidFill>
                  <a:srgbClr val="4F81BD"/>
                </a:solidFill>
                <a:latin typeface="Calibri"/>
                <a:ea typeface="Calibri"/>
                <a:cs typeface="Calibri"/>
                <a:sym typeface="Calibri"/>
              </a:rPr>
              <a:t>RBI/Magellan Survey</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lang="en-US" sz="1200">
                <a:solidFill>
                  <a:schemeClr val="dk1"/>
                </a:solidFill>
                <a:latin typeface="Calibri"/>
                <a:ea typeface="Calibri"/>
                <a:cs typeface="Calibri"/>
                <a:sym typeface="Calibri"/>
              </a:rPr>
              <a:t>600 responses across the 13 Front Range counties - October 4</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-8</a:t>
            </a:r>
            <a:r>
              <a:rPr baseline="30000" lang="en-US" sz="1200">
                <a:solidFill>
                  <a:schemeClr val="dk1"/>
                </a:solidFill>
                <a:latin typeface="Calibri"/>
                <a:ea typeface="Calibri"/>
                <a:cs typeface="Calibri"/>
                <a:sym typeface="Calibri"/>
              </a:rPr>
              <a:t>th</a:t>
            </a:r>
            <a:endParaRPr sz="1200">
              <a:solidFill>
                <a:schemeClr val="dk1"/>
              </a:solidFill>
              <a:latin typeface="Calibri"/>
              <a:ea typeface="Calibri"/>
              <a:cs typeface="Calibri"/>
              <a:sym typeface="Calibri"/>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85% total support</a:t>
            </a:r>
            <a:r>
              <a:rPr lang="en-US" sz="1200">
                <a:solidFill>
                  <a:schemeClr val="dk1"/>
                </a:solidFill>
                <a:latin typeface="Calibri"/>
                <a:ea typeface="Calibri"/>
                <a:cs typeface="Calibri"/>
                <a:sym typeface="Calibri"/>
              </a:rPr>
              <a:t> (10% total oppose) passenger rail service as a mode of transportation for residents and communities along the Front Range. </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81% total support </a:t>
            </a:r>
            <a:r>
              <a:rPr lang="en-US" sz="1200">
                <a:solidFill>
                  <a:schemeClr val="dk1"/>
                </a:solidFill>
                <a:latin typeface="Calibri"/>
                <a:ea typeface="Calibri"/>
                <a:cs typeface="Calibri"/>
                <a:sym typeface="Calibri"/>
              </a:rPr>
              <a:t>(12% total oppose) a Front Range Passenger Rail service project that would have regularly scheduled train service to major population centers from Fort Collins to Pueblo.</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61% total support </a:t>
            </a:r>
            <a:r>
              <a:rPr lang="en-US" sz="1200">
                <a:solidFill>
                  <a:schemeClr val="dk1"/>
                </a:solidFill>
                <a:latin typeface="Calibri"/>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b="1" lang="en-US" sz="1200">
                <a:solidFill>
                  <a:schemeClr val="dk1"/>
                </a:solidFill>
                <a:latin typeface="Calibri"/>
                <a:ea typeface="Calibri"/>
                <a:cs typeface="Calibri"/>
                <a:sym typeface="Calibri"/>
              </a:rPr>
              <a:t>$5 billion</a:t>
            </a:r>
            <a:r>
              <a:rPr lang="en-US" sz="1200">
                <a:solidFill>
                  <a:schemeClr val="dk1"/>
                </a:solidFill>
                <a:latin typeface="Calibri"/>
                <a:ea typeface="Calibri"/>
                <a:cs typeface="Calibri"/>
                <a:sym typeface="Calibri"/>
              </a:rPr>
              <a:t>. </a:t>
            </a:r>
            <a:endParaRPr/>
          </a:p>
          <a:p>
            <a:pPr indent="-128586" lvl="0" marL="214311" rtl="0" algn="l">
              <a:lnSpc>
                <a:spcPct val="100000"/>
              </a:lnSpc>
              <a:spcBef>
                <a:spcPts val="0"/>
              </a:spcBef>
              <a:spcAft>
                <a:spcPts val="0"/>
              </a:spcAft>
              <a:buClr>
                <a:schemeClr val="dk1"/>
              </a:buClr>
              <a:buSzPts val="1350"/>
              <a:buFont typeface="Calibri"/>
              <a:buNone/>
            </a:pPr>
            <a:r>
              <a:t/>
            </a:r>
            <a:endParaRPr sz="1200">
              <a:solidFill>
                <a:schemeClr val="dk1"/>
              </a:solidFill>
              <a:latin typeface="Calibri"/>
              <a:ea typeface="Calibri"/>
              <a:cs typeface="Calibri"/>
              <a:sym typeface="Calibri"/>
            </a:endParaRPr>
          </a:p>
          <a:p>
            <a:pPr indent="-137160" lvl="0" marL="137160" rtl="0" algn="l">
              <a:lnSpc>
                <a:spcPct val="100000"/>
              </a:lnSpc>
              <a:spcBef>
                <a:spcPts val="0"/>
              </a:spcBef>
              <a:spcAft>
                <a:spcPts val="0"/>
              </a:spcAft>
              <a:buClr>
                <a:schemeClr val="dk1"/>
              </a:buClr>
              <a:buSzPts val="1125"/>
              <a:buFont typeface="Noto Sans Symbols"/>
              <a:buChar char="▪"/>
            </a:pPr>
            <a:r>
              <a:rPr lang="en-US" sz="1500">
                <a:solidFill>
                  <a:schemeClr val="dk1"/>
                </a:solidFill>
                <a:highlight>
                  <a:schemeClr val="lt1"/>
                </a:highlight>
                <a:latin typeface="Arial Narrow"/>
                <a:ea typeface="Arial Narrow"/>
                <a:cs typeface="Arial Narrow"/>
                <a:sym typeface="Arial Narrow"/>
              </a:rPr>
              <a:t>Based on a limited number of respondents More than 80 percent of Front Range residents support the concept and would use passenger rail if it was available </a:t>
            </a:r>
            <a:endParaRPr sz="1350">
              <a:solidFill>
                <a:schemeClr val="dk1"/>
              </a:solidFill>
              <a:latin typeface="Arial Narrow"/>
              <a:ea typeface="Arial Narrow"/>
              <a:cs typeface="Arial Narrow"/>
              <a:sym typeface="Arial Narrow"/>
            </a:endParaRPr>
          </a:p>
          <a:p>
            <a:pPr indent="-137160" lvl="0" marL="137160" rtl="0" algn="l">
              <a:lnSpc>
                <a:spcPct val="100000"/>
              </a:lnSpc>
              <a:spcBef>
                <a:spcPts val="300"/>
              </a:spcBef>
              <a:spcAft>
                <a:spcPts val="0"/>
              </a:spcAft>
              <a:buClr>
                <a:schemeClr val="dk1"/>
              </a:buClr>
              <a:buSzPts val="1125"/>
              <a:buFont typeface="Noto Sans Symbols"/>
              <a:buChar char="▪"/>
            </a:pPr>
            <a:r>
              <a:rPr lang="en-US" sz="1500">
                <a:solidFill>
                  <a:schemeClr val="dk1"/>
                </a:solidFill>
                <a:highlight>
                  <a:schemeClr val="lt1"/>
                </a:highlight>
                <a:latin typeface="Arial Narrow"/>
                <a:ea typeface="Arial Narrow"/>
                <a:cs typeface="Arial Narrow"/>
                <a:sym typeface="Arial Narrow"/>
              </a:rPr>
              <a:t>Top reasons for support</a:t>
            </a:r>
            <a:endParaRPr sz="1350">
              <a:solidFill>
                <a:schemeClr val="dk1"/>
              </a:solidFill>
              <a:latin typeface="Arial Narrow"/>
              <a:ea typeface="Arial Narrow"/>
              <a:cs typeface="Arial Narrow"/>
              <a:sym typeface="Arial Narrow"/>
            </a:endParaRPr>
          </a:p>
          <a:p>
            <a:pPr indent="-137160" lvl="1" marL="274320" rtl="0" algn="l">
              <a:lnSpc>
                <a:spcPct val="100000"/>
              </a:lnSpc>
              <a:spcBef>
                <a:spcPts val="270"/>
              </a:spcBef>
              <a:spcAft>
                <a:spcPts val="0"/>
              </a:spcAft>
              <a:buClr>
                <a:schemeClr val="dk1"/>
              </a:buClr>
              <a:buSzPts val="1013"/>
              <a:buFont typeface="Courier New"/>
              <a:buChar char="o"/>
            </a:pPr>
            <a:r>
              <a:rPr lang="en-US" sz="1350">
                <a:solidFill>
                  <a:schemeClr val="dk1"/>
                </a:solidFill>
                <a:highlight>
                  <a:schemeClr val="lt1"/>
                </a:highlight>
                <a:latin typeface="Arial Narrow"/>
                <a:ea typeface="Arial Narrow"/>
                <a:cs typeface="Arial Narrow"/>
                <a:sym typeface="Arial Narrow"/>
              </a:rPr>
              <a:t>Reduce traffic congestion</a:t>
            </a:r>
            <a:endParaRPr sz="1200">
              <a:solidFill>
                <a:schemeClr val="dk1"/>
              </a:solidFill>
              <a:latin typeface="Arial Narrow"/>
              <a:ea typeface="Arial Narrow"/>
              <a:cs typeface="Arial Narrow"/>
              <a:sym typeface="Arial Narrow"/>
            </a:endParaRPr>
          </a:p>
          <a:p>
            <a:pPr indent="-137160" lvl="1" marL="274320" rtl="0" algn="l">
              <a:lnSpc>
                <a:spcPct val="100000"/>
              </a:lnSpc>
              <a:spcBef>
                <a:spcPts val="270"/>
              </a:spcBef>
              <a:spcAft>
                <a:spcPts val="0"/>
              </a:spcAft>
              <a:buClr>
                <a:schemeClr val="dk1"/>
              </a:buClr>
              <a:buSzPts val="1013"/>
              <a:buFont typeface="Courier New"/>
              <a:buChar char="o"/>
            </a:pPr>
            <a:r>
              <a:rPr lang="en-US" sz="1350">
                <a:solidFill>
                  <a:schemeClr val="dk1"/>
                </a:solidFill>
                <a:highlight>
                  <a:schemeClr val="lt1"/>
                </a:highlight>
                <a:latin typeface="Arial Narrow"/>
                <a:ea typeface="Arial Narrow"/>
                <a:cs typeface="Arial Narrow"/>
                <a:sym typeface="Arial Narrow"/>
              </a:rPr>
              <a:t>Provide an alternate mode</a:t>
            </a:r>
            <a:endParaRPr sz="1200">
              <a:solidFill>
                <a:schemeClr val="dk1"/>
              </a:solidFill>
              <a:latin typeface="Arial Narrow"/>
              <a:ea typeface="Arial Narrow"/>
              <a:cs typeface="Arial Narrow"/>
              <a:sym typeface="Arial Narrow"/>
            </a:endParaRPr>
          </a:p>
          <a:p>
            <a:pPr indent="-137160" lvl="1" marL="274320" rtl="0" algn="l">
              <a:lnSpc>
                <a:spcPct val="100000"/>
              </a:lnSpc>
              <a:spcBef>
                <a:spcPts val="270"/>
              </a:spcBef>
              <a:spcAft>
                <a:spcPts val="0"/>
              </a:spcAft>
              <a:buClr>
                <a:schemeClr val="dk1"/>
              </a:buClr>
              <a:buSzPts val="1013"/>
              <a:buFont typeface="Courier New"/>
              <a:buChar char="o"/>
            </a:pPr>
            <a:r>
              <a:rPr lang="en-US" sz="1350">
                <a:solidFill>
                  <a:schemeClr val="dk1"/>
                </a:solidFill>
                <a:highlight>
                  <a:schemeClr val="lt1"/>
                </a:highlight>
                <a:latin typeface="Arial Narrow"/>
                <a:ea typeface="Arial Narrow"/>
                <a:cs typeface="Arial Narrow"/>
                <a:sym typeface="Arial Narrow"/>
              </a:rPr>
              <a:t>Reduce emissions</a:t>
            </a:r>
            <a:endParaRPr sz="1200">
              <a:solidFill>
                <a:schemeClr val="dk1"/>
              </a:solidFill>
              <a:latin typeface="Arial Narrow"/>
              <a:ea typeface="Arial Narrow"/>
              <a:cs typeface="Arial Narrow"/>
              <a:sym typeface="Arial Narrow"/>
            </a:endParaRPr>
          </a:p>
          <a:p>
            <a:pPr indent="-137160" lvl="1" marL="274320" rtl="0" algn="l">
              <a:lnSpc>
                <a:spcPct val="100000"/>
              </a:lnSpc>
              <a:spcBef>
                <a:spcPts val="270"/>
              </a:spcBef>
              <a:spcAft>
                <a:spcPts val="0"/>
              </a:spcAft>
              <a:buClr>
                <a:schemeClr val="dk1"/>
              </a:buClr>
              <a:buSzPts val="1013"/>
              <a:buFont typeface="Courier New"/>
              <a:buChar char="o"/>
            </a:pPr>
            <a:r>
              <a:rPr lang="en-US" sz="1350">
                <a:solidFill>
                  <a:schemeClr val="dk1"/>
                </a:solidFill>
                <a:highlight>
                  <a:schemeClr val="lt1"/>
                </a:highlight>
                <a:latin typeface="Arial Narrow"/>
                <a:ea typeface="Arial Narrow"/>
                <a:cs typeface="Arial Narrow"/>
                <a:sym typeface="Arial Narrow"/>
              </a:rPr>
              <a:t>Improve access to jobs and economic opportunities (particularly in south)</a:t>
            </a:r>
            <a:endParaRPr sz="1200">
              <a:solidFill>
                <a:schemeClr val="dk1"/>
              </a:solidFill>
              <a:latin typeface="Arial Narrow"/>
              <a:ea typeface="Arial Narrow"/>
              <a:cs typeface="Arial Narrow"/>
              <a:sym typeface="Arial Narrow"/>
            </a:endParaRPr>
          </a:p>
          <a:p>
            <a:pPr indent="-137160" lvl="0" marL="137160" rtl="0" algn="l">
              <a:lnSpc>
                <a:spcPct val="100000"/>
              </a:lnSpc>
              <a:spcBef>
                <a:spcPts val="300"/>
              </a:spcBef>
              <a:spcAft>
                <a:spcPts val="0"/>
              </a:spcAft>
              <a:buClr>
                <a:schemeClr val="dk1"/>
              </a:buClr>
              <a:buSzPts val="1125"/>
              <a:buFont typeface="Noto Sans Symbols"/>
              <a:buChar char="▪"/>
            </a:pPr>
            <a:r>
              <a:rPr lang="en-US" sz="1500">
                <a:solidFill>
                  <a:schemeClr val="dk1"/>
                </a:solidFill>
                <a:highlight>
                  <a:schemeClr val="lt1"/>
                </a:highlight>
                <a:latin typeface="Arial Narrow"/>
                <a:ea typeface="Arial Narrow"/>
                <a:cs typeface="Arial Narrow"/>
                <a:sym typeface="Arial Narrow"/>
              </a:rPr>
              <a:t>Addressing impacts of growth and improving roads and transportation system is one of the most important issues for Front Range voters (after health care and education)</a:t>
            </a:r>
            <a:endParaRPr/>
          </a:p>
          <a:p>
            <a:pPr indent="0" lvl="0" marL="0" rtl="0" algn="l">
              <a:spcBef>
                <a:spcPts val="0"/>
              </a:spcBef>
              <a:spcAft>
                <a:spcPts val="0"/>
              </a:spcAft>
              <a:buNone/>
            </a:pPr>
            <a:r>
              <a:t/>
            </a:r>
            <a:endParaRPr/>
          </a:p>
          <a:p>
            <a:pPr indent="-128586" lvl="0" marL="214311" rtl="0" algn="l">
              <a:lnSpc>
                <a:spcPct val="100000"/>
              </a:lnSpc>
              <a:spcBef>
                <a:spcPts val="0"/>
              </a:spcBef>
              <a:spcAft>
                <a:spcPts val="0"/>
              </a:spcAft>
              <a:buClr>
                <a:schemeClr val="dk1"/>
              </a:buClr>
              <a:buSzPts val="1350"/>
              <a:buFont typeface="Calibri"/>
              <a:buNone/>
            </a:pPr>
            <a:r>
              <a:t/>
            </a:r>
            <a:endParaRPr sz="1600">
              <a:solidFill>
                <a:schemeClr val="dk2"/>
              </a:solidFill>
            </a:endParaRPr>
          </a:p>
          <a:p>
            <a:pPr indent="0" lvl="0" marL="0" rtl="0" algn="l">
              <a:spcBef>
                <a:spcPts val="0"/>
              </a:spcBef>
              <a:spcAft>
                <a:spcPts val="0"/>
              </a:spcAft>
              <a:buNone/>
            </a:pPr>
            <a:r>
              <a:t/>
            </a:r>
            <a:endParaRPr/>
          </a:p>
        </p:txBody>
      </p:sp>
      <p:sp>
        <p:nvSpPr>
          <p:cNvPr id="500" name="Google Shape;50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rgbClr val="4F81BD"/>
                </a:solidFill>
                <a:latin typeface="Calibri"/>
                <a:ea typeface="Calibri"/>
                <a:cs typeface="Calibri"/>
                <a:sym typeface="Calibri"/>
              </a:rPr>
              <a:t>Online MetroQuest Survey</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lang="en-US" sz="1200">
                <a:solidFill>
                  <a:schemeClr val="dk1"/>
                </a:solidFill>
                <a:latin typeface="Calibri"/>
                <a:ea typeface="Calibri"/>
                <a:cs typeface="Calibri"/>
                <a:sym typeface="Calibri"/>
              </a:rPr>
              <a:t>6,965 total respondents over 71 days; July 22</a:t>
            </a:r>
            <a:r>
              <a:rPr baseline="30000" lang="en-US" sz="1200">
                <a:solidFill>
                  <a:schemeClr val="dk1"/>
                </a:solidFill>
                <a:latin typeface="Calibri"/>
                <a:ea typeface="Calibri"/>
                <a:cs typeface="Calibri"/>
                <a:sym typeface="Calibri"/>
              </a:rPr>
              <a:t>nd</a:t>
            </a:r>
            <a:r>
              <a:rPr lang="en-US" sz="1200">
                <a:solidFill>
                  <a:schemeClr val="dk1"/>
                </a:solidFill>
                <a:latin typeface="Calibri"/>
                <a:ea typeface="Calibri"/>
                <a:cs typeface="Calibri"/>
                <a:sym typeface="Calibri"/>
              </a:rPr>
              <a:t>—September 30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2019.</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95%</a:t>
            </a:r>
            <a:r>
              <a:rPr lang="en-US" sz="1200">
                <a:solidFill>
                  <a:schemeClr val="dk1"/>
                </a:solidFill>
                <a:latin typeface="Calibri"/>
                <a:ea typeface="Calibri"/>
                <a:cs typeface="Calibri"/>
                <a:sym typeface="Calibri"/>
              </a:rPr>
              <a:t> of respondents believe that passenger rail service could help address transportation needs along the Front Range.</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93%</a:t>
            </a:r>
            <a:r>
              <a:rPr lang="en-US" sz="1200">
                <a:solidFill>
                  <a:schemeClr val="dk1"/>
                </a:solidFill>
                <a:latin typeface="Calibri"/>
                <a:ea typeface="Calibri"/>
                <a:cs typeface="Calibri"/>
                <a:sym typeface="Calibri"/>
              </a:rPr>
              <a:t> support establishing passenger rail between at least Fort Collins and Pueblo. </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92%</a:t>
            </a:r>
            <a:r>
              <a:rPr lang="en-US" sz="1200">
                <a:solidFill>
                  <a:schemeClr val="dk1"/>
                </a:solidFill>
                <a:latin typeface="Calibri"/>
                <a:ea typeface="Calibri"/>
                <a:cs typeface="Calibri"/>
                <a:sym typeface="Calibri"/>
              </a:rPr>
              <a:t> would be interested in using the service if it were available.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1400">
                <a:solidFill>
                  <a:srgbClr val="4F81BD"/>
                </a:solidFill>
                <a:latin typeface="Calibri"/>
                <a:ea typeface="Calibri"/>
                <a:cs typeface="Calibri"/>
                <a:sym typeface="Calibri"/>
              </a:rPr>
              <a:t>RBI/Magellan Survey</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lang="en-US" sz="1200">
                <a:solidFill>
                  <a:schemeClr val="dk1"/>
                </a:solidFill>
                <a:latin typeface="Calibri"/>
                <a:ea typeface="Calibri"/>
                <a:cs typeface="Calibri"/>
                <a:sym typeface="Calibri"/>
              </a:rPr>
              <a:t>600 responses across the 13 Front Range counties - October 4</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-8</a:t>
            </a:r>
            <a:r>
              <a:rPr baseline="30000" lang="en-US" sz="1200">
                <a:solidFill>
                  <a:schemeClr val="dk1"/>
                </a:solidFill>
                <a:latin typeface="Calibri"/>
                <a:ea typeface="Calibri"/>
                <a:cs typeface="Calibri"/>
                <a:sym typeface="Calibri"/>
              </a:rPr>
              <a:t>th</a:t>
            </a:r>
            <a:endParaRPr sz="1200">
              <a:solidFill>
                <a:schemeClr val="dk1"/>
              </a:solidFill>
              <a:latin typeface="Calibri"/>
              <a:ea typeface="Calibri"/>
              <a:cs typeface="Calibri"/>
              <a:sym typeface="Calibri"/>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85% total support</a:t>
            </a:r>
            <a:r>
              <a:rPr lang="en-US" sz="1200">
                <a:solidFill>
                  <a:schemeClr val="dk1"/>
                </a:solidFill>
                <a:latin typeface="Calibri"/>
                <a:ea typeface="Calibri"/>
                <a:cs typeface="Calibri"/>
                <a:sym typeface="Calibri"/>
              </a:rPr>
              <a:t> (10% total oppose) passenger rail service as a mode of transportation for residents and communities along the Front Range. </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81% total support </a:t>
            </a:r>
            <a:r>
              <a:rPr lang="en-US" sz="1200">
                <a:solidFill>
                  <a:schemeClr val="dk1"/>
                </a:solidFill>
                <a:latin typeface="Calibri"/>
                <a:ea typeface="Calibri"/>
                <a:cs typeface="Calibri"/>
                <a:sym typeface="Calibri"/>
              </a:rPr>
              <a:t>(12% total oppose) a Front Range Passenger Rail service project that would have regularly scheduled train service to major population centers from Fort Collins to Pueblo.</a:t>
            </a:r>
            <a:endParaRPr sz="1200">
              <a:solidFill>
                <a:schemeClr val="dk1"/>
              </a:solidFill>
            </a:endParaRPr>
          </a:p>
          <a:p>
            <a:pPr indent="-214311" lvl="0" marL="214311" rtl="0" algn="l">
              <a:lnSpc>
                <a:spcPct val="100000"/>
              </a:lnSpc>
              <a:spcBef>
                <a:spcPts val="0"/>
              </a:spcBef>
              <a:spcAft>
                <a:spcPts val="0"/>
              </a:spcAft>
              <a:buClr>
                <a:schemeClr val="dk1"/>
              </a:buClr>
              <a:buSzPts val="1350"/>
              <a:buFont typeface="Calibri"/>
              <a:buChar char="•"/>
            </a:pPr>
            <a:r>
              <a:rPr b="1" lang="en-US" sz="1200">
                <a:solidFill>
                  <a:schemeClr val="dk1"/>
                </a:solidFill>
                <a:latin typeface="Calibri"/>
                <a:ea typeface="Calibri"/>
                <a:cs typeface="Calibri"/>
                <a:sym typeface="Calibri"/>
              </a:rPr>
              <a:t>61% total support </a:t>
            </a:r>
            <a:r>
              <a:rPr lang="en-US" sz="1200">
                <a:solidFill>
                  <a:schemeClr val="dk1"/>
                </a:solidFill>
                <a:latin typeface="Calibri"/>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b="1" lang="en-US" sz="1200">
                <a:solidFill>
                  <a:schemeClr val="dk1"/>
                </a:solidFill>
                <a:latin typeface="Calibri"/>
                <a:ea typeface="Calibri"/>
                <a:cs typeface="Calibri"/>
                <a:sym typeface="Calibri"/>
              </a:rPr>
              <a:t>$5 billion</a:t>
            </a:r>
            <a:r>
              <a:rPr lang="en-US" sz="1200">
                <a:solidFill>
                  <a:schemeClr val="dk1"/>
                </a:solidFill>
                <a:latin typeface="Calibri"/>
                <a:ea typeface="Calibri"/>
                <a:cs typeface="Calibri"/>
                <a:sym typeface="Calibri"/>
              </a:rPr>
              <a:t>. </a:t>
            </a:r>
            <a:endParaRPr sz="1600">
              <a:solidFill>
                <a:schemeClr val="dk2"/>
              </a:solidFill>
            </a:endParaRPr>
          </a:p>
          <a:p>
            <a:pPr indent="0" lvl="0" marL="0" rtl="0" algn="l">
              <a:spcBef>
                <a:spcPts val="0"/>
              </a:spcBef>
              <a:spcAft>
                <a:spcPts val="0"/>
              </a:spcAft>
              <a:buNone/>
            </a:pPr>
            <a:r>
              <a:t/>
            </a:r>
            <a:endParaRPr/>
          </a:p>
        </p:txBody>
      </p:sp>
      <p:sp>
        <p:nvSpPr>
          <p:cNvPr id="511" name="Google Shape;5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Get coalition member input on (1) how FRPR will benefit their region, (2) Project Process and Engagement Approach, (3) Alternatives, (4) Purpose and Need, and (5) Local Issues</a:t>
            </a:r>
            <a:endParaRPr/>
          </a:p>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Have a station for each item, members rotate through, providing input</a:t>
            </a:r>
            <a:endParaRPr/>
          </a:p>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Station leads report out key findings to full group</a:t>
            </a:r>
            <a:endParaRPr>
              <a:solidFill>
                <a:schemeClr val="dk1"/>
              </a:solidFill>
            </a:endParaRPr>
          </a:p>
        </p:txBody>
      </p:sp>
      <p:sp>
        <p:nvSpPr>
          <p:cNvPr id="521" name="Google Shape;5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Post-It Note Exercise</a:t>
            </a:r>
            <a:endParaRPr/>
          </a:p>
        </p:txBody>
      </p:sp>
      <p:sp>
        <p:nvSpPr>
          <p:cNvPr id="531" name="Google Shape;53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171450" rtl="0" algn="l">
              <a:lnSpc>
                <a:spcPct val="100000"/>
              </a:lnSpc>
              <a:spcBef>
                <a:spcPts val="0"/>
              </a:spcBef>
              <a:spcAft>
                <a:spcPts val="0"/>
              </a:spcAft>
              <a:buClr>
                <a:schemeClr val="dk2"/>
              </a:buClr>
              <a:buSzPts val="900"/>
              <a:buFont typeface="Calibri"/>
              <a:buNone/>
            </a:pPr>
            <a:r>
              <a:t/>
            </a:r>
            <a:endParaRPr>
              <a:solidFill>
                <a:schemeClr val="dk1"/>
              </a:solidFill>
            </a:endParaRPr>
          </a:p>
        </p:txBody>
      </p:sp>
      <p:sp>
        <p:nvSpPr>
          <p:cNvPr id="540" name="Google Shape;5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Commission Welcome</a:t>
            </a:r>
            <a:endParaRPr/>
          </a:p>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Introductions: name, org, interest in FRPR or previous engagement in rail studies </a:t>
            </a:r>
            <a:endParaRPr/>
          </a:p>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Introductions of key project team members </a:t>
            </a:r>
            <a:endParaRPr/>
          </a:p>
          <a:p>
            <a:pPr indent="-171450" lvl="0" marL="171450" rtl="0" algn="l">
              <a:lnSpc>
                <a:spcPct val="100000"/>
              </a:lnSpc>
              <a:spcBef>
                <a:spcPts val="0"/>
              </a:spcBef>
              <a:spcAft>
                <a:spcPts val="0"/>
              </a:spcAft>
              <a:buClr>
                <a:schemeClr val="dk2"/>
              </a:buClr>
              <a:buSzPts val="900"/>
              <a:buFont typeface="Calibri"/>
              <a:buChar char="●"/>
            </a:pPr>
            <a:r>
              <a:rPr lang="en-US" sz="1200">
                <a:solidFill>
                  <a:schemeClr val="dk2"/>
                </a:solidFill>
              </a:rPr>
              <a:t>Role of Segment Coalition </a:t>
            </a:r>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2"/>
              </a:solidFill>
            </a:endParaRPr>
          </a:p>
          <a:p>
            <a:pPr indent="0" lvl="0" marL="0" rtl="0" algn="l">
              <a:lnSpc>
                <a:spcPct val="100000"/>
              </a:lnSpc>
              <a:spcBef>
                <a:spcPts val="0"/>
              </a:spcBef>
              <a:spcAft>
                <a:spcPts val="0"/>
              </a:spcAft>
              <a:buClr>
                <a:schemeClr val="dk2"/>
              </a:buClr>
              <a:buSzPts val="1100"/>
              <a:buFont typeface="Calibri"/>
              <a:buNone/>
            </a:pPr>
            <a:r>
              <a:rPr lang="en-US" sz="1200">
                <a:solidFill>
                  <a:schemeClr val="dk2"/>
                </a:solidFill>
              </a:rPr>
              <a:t>Introductory exercise using Post-it notes as attendees arrive, have them finish the sentence “Front Range Passenger Rail is…” </a:t>
            </a:r>
            <a:r>
              <a:rPr lang="en-US"/>
              <a:t> </a:t>
            </a:r>
            <a:endParaRPr/>
          </a:p>
          <a:p>
            <a:pPr indent="0" lvl="0" marL="0" rtl="0" algn="l">
              <a:spcBef>
                <a:spcPts val="0"/>
              </a:spcBef>
              <a:spcAft>
                <a:spcPts val="0"/>
              </a:spcAft>
              <a:buNone/>
            </a:pPr>
            <a:r>
              <a:t/>
            </a:r>
            <a:endParaRPr/>
          </a:p>
        </p:txBody>
      </p:sp>
      <p:sp>
        <p:nvSpPr>
          <p:cNvPr id="356" name="Google Shape;3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Calibri"/>
              <a:buNone/>
            </a:pPr>
            <a:r>
              <a:rPr lang="en-US">
                <a:solidFill>
                  <a:srgbClr val="222222"/>
                </a:solidFill>
                <a:highlight>
                  <a:srgbClr val="FFFFFF"/>
                </a:highlight>
              </a:rPr>
              <a:t>To understand local interests, we are forming Segment Stakeholder Coalitions. The coalition consists of experts, advocates, and community members that are charged with providing input on the project’s processes and outcomes. Input from the segment coalitions will be included in the overall project documentation and are a key consideration for decision-making by the project team and Commission.</a:t>
            </a:r>
            <a:endParaRPr/>
          </a:p>
          <a:p>
            <a:pPr indent="0" lvl="0" marL="0" rtl="0" algn="l">
              <a:spcBef>
                <a:spcPts val="0"/>
              </a:spcBef>
              <a:spcAft>
                <a:spcPts val="0"/>
              </a:spcAft>
              <a:buNone/>
            </a:pPr>
            <a:r>
              <a:t/>
            </a:r>
            <a:endParaRPr/>
          </a:p>
        </p:txBody>
      </p:sp>
      <p:sp>
        <p:nvSpPr>
          <p:cNvPr id="376" name="Google Shape;3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Interregional Connectivity Study: Interoperability Report (2017)</a:t>
            </a:r>
            <a:endParaRPr/>
          </a:p>
          <a:p>
            <a:pPr indent="0" lvl="0" marL="0" rtl="0" algn="l">
              <a:lnSpc>
                <a:spcPct val="100000"/>
              </a:lnSpc>
              <a:spcBef>
                <a:spcPts val="0"/>
              </a:spcBef>
              <a:spcAft>
                <a:spcPts val="0"/>
              </a:spcAft>
              <a:buClr>
                <a:schemeClr val="dk1"/>
              </a:buClr>
              <a:buSzPts val="1100"/>
              <a:buFont typeface="Calibri"/>
              <a:buNone/>
            </a:pPr>
            <a:r>
              <a:rPr lang="en-US"/>
              <a:t>Explored operating HST on RTD track through metro Denver. Three alternative alignments were considered, including routes through Denver Union Station (DUS), DEN, and connections between.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US"/>
              <a:t>The alternative connecting through DEN was determined to best meet project goals based on ridership, travel time, interoperability issues, rail technologies, capital and operating costs.</a:t>
            </a:r>
            <a:endParaRPr/>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rPr b="1" lang="en-US"/>
              <a:t>I-25 South PEL: Monument to 470</a:t>
            </a:r>
            <a:endParaRPr/>
          </a:p>
          <a:p>
            <a:pPr indent="0" lvl="0" marL="0" rtl="0" algn="l">
              <a:lnSpc>
                <a:spcPct val="100000"/>
              </a:lnSpc>
              <a:spcBef>
                <a:spcPts val="0"/>
              </a:spcBef>
              <a:spcAft>
                <a:spcPts val="0"/>
              </a:spcAft>
              <a:buClr>
                <a:schemeClr val="dk1"/>
              </a:buClr>
              <a:buSzPts val="1100"/>
              <a:buFont typeface="Calibri"/>
              <a:buNone/>
            </a:pPr>
            <a:r>
              <a:rPr lang="en-US"/>
              <a:t>Incorporated ICS-recommended passenger rail alignment. Study documented conflicts and potential future considerations for passenger rail.</a:t>
            </a:r>
            <a:endParaRPr/>
          </a:p>
          <a:p>
            <a:pPr indent="0" lvl="0" marL="0" rtl="0" algn="l">
              <a:spcBef>
                <a:spcPts val="0"/>
              </a:spcBef>
              <a:spcAft>
                <a:spcPts val="0"/>
              </a:spcAft>
              <a:buNone/>
            </a:pPr>
            <a:r>
              <a:t/>
            </a:r>
            <a:endParaRPr/>
          </a:p>
        </p:txBody>
      </p:sp>
      <p:sp>
        <p:nvSpPr>
          <p:cNvPr id="386" name="Google Shape;38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David and Mandy have these slides from FRA presentation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15000"/>
              </a:lnSpc>
              <a:spcBef>
                <a:spcPts val="0"/>
              </a:spcBef>
              <a:spcAft>
                <a:spcPts val="0"/>
              </a:spcAft>
              <a:buClr>
                <a:schemeClr val="dk2"/>
              </a:buClr>
              <a:buSzPts val="1200"/>
              <a:buFont typeface="Calibri"/>
              <a:buNone/>
            </a:pPr>
            <a:r>
              <a:rPr lang="en-US" sz="1200">
                <a:solidFill>
                  <a:schemeClr val="dk2"/>
                </a:solidFill>
              </a:rPr>
              <a:t>Rail Commission</a:t>
            </a:r>
            <a:endParaRPr/>
          </a:p>
          <a:p>
            <a:pPr indent="-304800" lvl="0" marL="457200" rtl="0" algn="l">
              <a:spcBef>
                <a:spcPts val="0"/>
              </a:spcBef>
              <a:spcAft>
                <a:spcPts val="0"/>
              </a:spcAft>
              <a:buClr>
                <a:schemeClr val="dk1"/>
              </a:buClr>
              <a:buSzPts val="1200"/>
              <a:buFont typeface="Calibri"/>
              <a:buChar char="●"/>
            </a:pPr>
            <a:r>
              <a:rPr lang="en-US" sz="1200">
                <a:solidFill>
                  <a:schemeClr val="dk1"/>
                </a:solidFill>
              </a:rPr>
              <a:t>Legislative direction (SB 17-153) to facilitate implementation of passenger rail along the Front Range</a:t>
            </a:r>
            <a:endParaRPr/>
          </a:p>
          <a:p>
            <a:pPr indent="-304800" lvl="0" marL="457200" rtl="0" algn="l">
              <a:spcBef>
                <a:spcPts val="0"/>
              </a:spcBef>
              <a:spcAft>
                <a:spcPts val="0"/>
              </a:spcAft>
              <a:buClr>
                <a:schemeClr val="dk1"/>
              </a:buClr>
              <a:buSzPts val="1200"/>
              <a:buFont typeface="Calibri"/>
              <a:buChar char="●"/>
            </a:pPr>
            <a:r>
              <a:rPr lang="en-US" sz="1200">
                <a:solidFill>
                  <a:schemeClr val="dk1"/>
                </a:solidFill>
              </a:rPr>
              <a:t>Independent Commission, housed under CDOT </a:t>
            </a:r>
            <a:endParaRPr/>
          </a:p>
          <a:p>
            <a:pPr indent="-304800" lvl="0" marL="457200" rtl="0" algn="l">
              <a:spcBef>
                <a:spcPts val="0"/>
              </a:spcBef>
              <a:spcAft>
                <a:spcPts val="0"/>
              </a:spcAft>
              <a:buClr>
                <a:schemeClr val="dk1"/>
              </a:buClr>
              <a:buSzPts val="1200"/>
              <a:buFont typeface="Calibri"/>
              <a:buChar char="●"/>
            </a:pPr>
            <a:r>
              <a:rPr lang="en-US" sz="1200">
                <a:solidFill>
                  <a:schemeClr val="dk1"/>
                </a:solidFill>
              </a:rPr>
              <a:t>11 voting Commissioners </a:t>
            </a:r>
            <a:endParaRPr/>
          </a:p>
          <a:p>
            <a:pPr indent="-304800" lvl="0" marL="457200" rtl="0" algn="l">
              <a:spcBef>
                <a:spcPts val="0"/>
              </a:spcBef>
              <a:spcAft>
                <a:spcPts val="0"/>
              </a:spcAft>
              <a:buClr>
                <a:schemeClr val="dk1"/>
              </a:buClr>
              <a:buSzPts val="1200"/>
              <a:buFont typeface="Calibri"/>
              <a:buChar char="●"/>
            </a:pPr>
            <a:r>
              <a:rPr lang="en-US" sz="1200">
                <a:solidFill>
                  <a:schemeClr val="dk1"/>
                </a:solidFill>
              </a:rPr>
              <a:t>3 non-voting advisors</a:t>
            </a:r>
            <a:endParaRPr/>
          </a:p>
          <a:p>
            <a:pPr indent="-304800" lvl="0" marL="457200" rtl="0" algn="l">
              <a:spcBef>
                <a:spcPts val="0"/>
              </a:spcBef>
              <a:spcAft>
                <a:spcPts val="0"/>
              </a:spcAft>
              <a:buClr>
                <a:schemeClr val="dk1"/>
              </a:buClr>
              <a:buSzPts val="1200"/>
              <a:buFont typeface="Calibri"/>
              <a:buChar char="●"/>
            </a:pPr>
            <a:r>
              <a:rPr lang="en-US" sz="1200">
                <a:solidFill>
                  <a:schemeClr val="dk1"/>
                </a:solidFill>
              </a:rPr>
              <a:t>Groups represented: PPACG, DRCOG, UP, PACOG, NFRMPO, South County Community Member, Passenger Rail Advocate, BNSF, SCCOG, RTD, CDOT (non-voting), Amtrak (non-voting), Cheyenne Chamber of Commerce (non-voting)</a:t>
            </a:r>
            <a:endParaRPr/>
          </a:p>
          <a:p>
            <a:pPr indent="0" lvl="0" marL="0" rtl="0" algn="l">
              <a:spcBef>
                <a:spcPts val="0"/>
              </a:spcBef>
              <a:spcAft>
                <a:spcPts val="0"/>
              </a:spcAft>
              <a:buNone/>
            </a:pPr>
            <a:r>
              <a:t/>
            </a:r>
            <a:endParaRPr/>
          </a:p>
        </p:txBody>
      </p:sp>
      <p:sp>
        <p:nvSpPr>
          <p:cNvPr id="397" name="Google Shape;3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David and Mandy have these slides from FRA presentation </a:t>
            </a:r>
            <a:endParaRPr/>
          </a:p>
          <a:p>
            <a:pPr indent="0" lvl="0" marL="0" rtl="0" algn="l">
              <a:spcBef>
                <a:spcPts val="0"/>
              </a:spcBef>
              <a:spcAft>
                <a:spcPts val="0"/>
              </a:spcAft>
              <a:buNone/>
            </a:pPr>
            <a:r>
              <a:t/>
            </a:r>
            <a:endParaRPr/>
          </a:p>
        </p:txBody>
      </p:sp>
      <p:sp>
        <p:nvSpPr>
          <p:cNvPr id="407" name="Google Shape;4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yout 2">
  <p:cSld name="Blank Layout 2">
    <p:bg>
      <p:bgPr>
        <a:solidFill>
          <a:schemeClr val="lt1"/>
        </a:solidFill>
      </p:bgPr>
    </p:bg>
    <p:spTree>
      <p:nvGrpSpPr>
        <p:cNvPr id="12" name="Shape 12"/>
        <p:cNvGrpSpPr/>
        <p:nvPr/>
      </p:nvGrpSpPr>
      <p:grpSpPr>
        <a:xfrm>
          <a:off x="0" y="0"/>
          <a:ext cx="0" cy="0"/>
          <a:chOff x="0" y="0"/>
          <a:chExt cx="0" cy="0"/>
        </a:xfrm>
      </p:grpSpPr>
      <p:sp>
        <p:nvSpPr>
          <p:cNvPr id="13" name="Google Shape;13;p2"/>
          <p:cNvSpPr/>
          <p:nvPr/>
        </p:nvSpPr>
        <p:spPr>
          <a:xfrm>
            <a:off x="1" y="1"/>
            <a:ext cx="9144000"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4" name="Google Shape;14;p2"/>
          <p:cNvSpPr/>
          <p:nvPr/>
        </p:nvSpPr>
        <p:spPr>
          <a:xfrm>
            <a:off x="1" y="1"/>
            <a:ext cx="9144000"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1">
  <p:cSld name="Divider 1">
    <p:spTree>
      <p:nvGrpSpPr>
        <p:cNvPr id="106" name="Shape 106"/>
        <p:cNvGrpSpPr/>
        <p:nvPr/>
      </p:nvGrpSpPr>
      <p:grpSpPr>
        <a:xfrm>
          <a:off x="0" y="0"/>
          <a:ext cx="0" cy="0"/>
          <a:chOff x="0" y="0"/>
          <a:chExt cx="0" cy="0"/>
        </a:xfrm>
      </p:grpSpPr>
      <p:sp>
        <p:nvSpPr>
          <p:cNvPr id="107" name="Google Shape;107;p11"/>
          <p:cNvSpPr/>
          <p:nvPr>
            <p:ph idx="2" type="pic"/>
          </p:nvPr>
        </p:nvSpPr>
        <p:spPr>
          <a:xfrm>
            <a:off x="1" y="0"/>
            <a:ext cx="8604249" cy="6858000"/>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08" name="Google Shape;108;p11"/>
          <p:cNvSpPr txBox="1"/>
          <p:nvPr>
            <p:ph idx="1" type="body"/>
          </p:nvPr>
        </p:nvSpPr>
        <p:spPr>
          <a:xfrm>
            <a:off x="358775" y="3778253"/>
            <a:ext cx="2012951" cy="2472265"/>
          </a:xfrm>
          <a:prstGeom prst="rect">
            <a:avLst/>
          </a:prstGeom>
          <a:noFill/>
          <a:ln>
            <a:noFill/>
          </a:ln>
        </p:spPr>
        <p:txBody>
          <a:bodyPr anchorCtr="0" anchor="t" bIns="45700" lIns="228600" spcFirstLastPara="1" rIns="228600" wrap="square" tIns="45700">
            <a:noAutofit/>
          </a:bodyPr>
          <a:lstStyle>
            <a:lvl1pPr indent="-228600" lvl="0" marL="457200" algn="l">
              <a:spcBef>
                <a:spcPts val="2300"/>
              </a:spcBef>
              <a:spcAft>
                <a:spcPts val="0"/>
              </a:spcAft>
              <a:buClr>
                <a:srgbClr val="FFFFFF"/>
              </a:buClr>
              <a:buSzPts val="8625"/>
              <a:buNone/>
              <a:defRPr b="1" sz="11500">
                <a:solidFill>
                  <a:srgbClr val="FFFFFF"/>
                </a:solidFill>
                <a:latin typeface="Arial"/>
                <a:ea typeface="Arial"/>
                <a:cs typeface="Arial"/>
                <a:sym typeface="Arial"/>
              </a:defRPr>
            </a:lvl1pPr>
            <a:lvl2pPr indent="-304800" lvl="1" marL="914400" algn="l">
              <a:spcBef>
                <a:spcPts val="320"/>
              </a:spcBef>
              <a:spcAft>
                <a:spcPts val="0"/>
              </a:spcAft>
              <a:buClr>
                <a:schemeClr val="lt1"/>
              </a:buClr>
              <a:buSzPts val="1200"/>
              <a:buFont typeface="Arial"/>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9" name="Google Shape;109;p11"/>
          <p:cNvSpPr txBox="1"/>
          <p:nvPr>
            <p:ph type="title"/>
          </p:nvPr>
        </p:nvSpPr>
        <p:spPr>
          <a:xfrm>
            <a:off x="2143571" y="4447954"/>
            <a:ext cx="5875965" cy="1484993"/>
          </a:xfrm>
          <a:prstGeom prst="rect">
            <a:avLst/>
          </a:prstGeom>
          <a:noFill/>
          <a:ln>
            <a:noFill/>
          </a:ln>
        </p:spPr>
        <p:txBody>
          <a:bodyPr anchorCtr="0" anchor="b" bIns="45700" lIns="228600" spcFirstLastPara="1" rIns="228600" wrap="square" tIns="45700">
            <a:noAutofit/>
          </a:bodyPr>
          <a:lstStyle>
            <a:lvl1pPr lvl="0" algn="l">
              <a:lnSpc>
                <a:spcPct val="94444"/>
              </a:lnSpc>
              <a:spcBef>
                <a:spcPts val="0"/>
              </a:spcBef>
              <a:spcAft>
                <a:spcPts val="0"/>
              </a:spcAft>
              <a:buClr>
                <a:srgbClr val="FFFFFF"/>
              </a:buClr>
              <a:buSzPts val="3600"/>
              <a:buFont typeface="Arial"/>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1"/>
          <p:cNvSpPr/>
          <p:nvPr>
            <p:ph idx="3"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11" name="Google Shape;111;p11"/>
          <p:cNvSpPr/>
          <p:nvPr>
            <p:ph idx="4" type="pic"/>
          </p:nvPr>
        </p:nvSpPr>
        <p:spPr>
          <a:xfrm rot="5400000">
            <a:off x="7025999" y="4743634"/>
            <a:ext cx="368898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2">
  <p:cSld name="Divider 2">
    <p:spTree>
      <p:nvGrpSpPr>
        <p:cNvPr id="112" name="Shape 112"/>
        <p:cNvGrpSpPr/>
        <p:nvPr/>
      </p:nvGrpSpPr>
      <p:grpSpPr>
        <a:xfrm>
          <a:off x="0" y="0"/>
          <a:ext cx="0" cy="0"/>
          <a:chOff x="0" y="0"/>
          <a:chExt cx="0" cy="0"/>
        </a:xfrm>
      </p:grpSpPr>
      <p:sp>
        <p:nvSpPr>
          <p:cNvPr id="113" name="Google Shape;113;p12"/>
          <p:cNvSpPr/>
          <p:nvPr>
            <p:ph idx="2" type="pic"/>
          </p:nvPr>
        </p:nvSpPr>
        <p:spPr>
          <a:xfrm>
            <a:off x="-1" y="0"/>
            <a:ext cx="8604251" cy="3160714"/>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14" name="Google Shape;114;p12"/>
          <p:cNvSpPr txBox="1"/>
          <p:nvPr>
            <p:ph idx="1" type="body"/>
          </p:nvPr>
        </p:nvSpPr>
        <p:spPr>
          <a:xfrm>
            <a:off x="358775" y="3778253"/>
            <a:ext cx="2012951" cy="2472265"/>
          </a:xfrm>
          <a:prstGeom prst="rect">
            <a:avLst/>
          </a:prstGeom>
          <a:noFill/>
          <a:ln>
            <a:noFill/>
          </a:ln>
        </p:spPr>
        <p:txBody>
          <a:bodyPr anchorCtr="0" anchor="t" bIns="45700" lIns="228600" spcFirstLastPara="1" rIns="228600" wrap="square" tIns="45700">
            <a:noAutofit/>
          </a:bodyPr>
          <a:lstStyle>
            <a:lvl1pPr indent="-228600" lvl="0" marL="457200" algn="l">
              <a:spcBef>
                <a:spcPts val="2300"/>
              </a:spcBef>
              <a:spcAft>
                <a:spcPts val="0"/>
              </a:spcAft>
              <a:buSzPts val="8625"/>
              <a:buNone/>
              <a:defRPr b="1" sz="11500">
                <a:latin typeface="Arial"/>
                <a:ea typeface="Arial"/>
                <a:cs typeface="Arial"/>
                <a:sym typeface="Arial"/>
              </a:defRPr>
            </a:lvl1pPr>
            <a:lvl2pPr indent="-304800" lvl="1" marL="914400" algn="l">
              <a:spcBef>
                <a:spcPts val="320"/>
              </a:spcBef>
              <a:spcAft>
                <a:spcPts val="0"/>
              </a:spcAft>
              <a:buClr>
                <a:schemeClr val="lt1"/>
              </a:buClr>
              <a:buSzPts val="1200"/>
              <a:buFont typeface="Arial"/>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15" name="Google Shape;115;p12"/>
          <p:cNvSpPr txBox="1"/>
          <p:nvPr>
            <p:ph type="title"/>
          </p:nvPr>
        </p:nvSpPr>
        <p:spPr>
          <a:xfrm>
            <a:off x="2143571" y="4447954"/>
            <a:ext cx="5875965" cy="1484993"/>
          </a:xfrm>
          <a:prstGeom prst="rect">
            <a:avLst/>
          </a:prstGeom>
          <a:noFill/>
          <a:ln>
            <a:noFill/>
          </a:ln>
        </p:spPr>
        <p:txBody>
          <a:bodyPr anchorCtr="0" anchor="b" bIns="45700" lIns="228600" spcFirstLastPara="1" rIns="228600" wrap="square" tIns="45700">
            <a:noAutofit/>
          </a:bodyPr>
          <a:lstStyle>
            <a:lvl1pPr lvl="0" algn="l">
              <a:lnSpc>
                <a:spcPct val="94444"/>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2"/>
          <p:cNvSpPr/>
          <p:nvPr>
            <p:ph idx="3"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17" name="Google Shape;117;p12"/>
          <p:cNvSpPr/>
          <p:nvPr>
            <p:ph idx="4" type="pic"/>
          </p:nvPr>
        </p:nvSpPr>
        <p:spPr>
          <a:xfrm rot="5400000">
            <a:off x="7025999" y="4743634"/>
            <a:ext cx="368898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Sub Text 1">
  <p:cSld name="Divider-Sub Text 1">
    <p:spTree>
      <p:nvGrpSpPr>
        <p:cNvPr id="118" name="Shape 118"/>
        <p:cNvGrpSpPr/>
        <p:nvPr/>
      </p:nvGrpSpPr>
      <p:grpSpPr>
        <a:xfrm>
          <a:off x="0" y="0"/>
          <a:ext cx="0" cy="0"/>
          <a:chOff x="0" y="0"/>
          <a:chExt cx="0" cy="0"/>
        </a:xfrm>
      </p:grpSpPr>
      <p:sp>
        <p:nvSpPr>
          <p:cNvPr id="119" name="Google Shape;119;p13"/>
          <p:cNvSpPr/>
          <p:nvPr>
            <p:ph idx="2" type="pic"/>
          </p:nvPr>
        </p:nvSpPr>
        <p:spPr>
          <a:xfrm>
            <a:off x="1" y="0"/>
            <a:ext cx="8604249" cy="6858000"/>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20" name="Google Shape;120;p13"/>
          <p:cNvSpPr txBox="1"/>
          <p:nvPr>
            <p:ph type="title"/>
          </p:nvPr>
        </p:nvSpPr>
        <p:spPr>
          <a:xfrm>
            <a:off x="0" y="3172885"/>
            <a:ext cx="8604250" cy="2393209"/>
          </a:xfrm>
          <a:prstGeom prst="rect">
            <a:avLst/>
          </a:prstGeom>
          <a:noFill/>
          <a:ln>
            <a:noFill/>
          </a:ln>
        </p:spPr>
        <p:txBody>
          <a:bodyPr anchorCtr="0" anchor="b" bIns="45700" lIns="457200" spcFirstLastPara="1" rIns="457200" wrap="square" tIns="457200">
            <a:noAutofit/>
          </a:bodyPr>
          <a:lstStyle>
            <a:lvl1pPr lvl="0" algn="l">
              <a:lnSpc>
                <a:spcPct val="94444"/>
              </a:lnSpc>
              <a:spcBef>
                <a:spcPts val="0"/>
              </a:spcBef>
              <a:spcAft>
                <a:spcPts val="0"/>
              </a:spcAft>
              <a:buClr>
                <a:srgbClr val="FFFFFF"/>
              </a:buClr>
              <a:buSzPts val="3600"/>
              <a:buFont typeface="Arial"/>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3"/>
          <p:cNvSpPr txBox="1"/>
          <p:nvPr>
            <p:ph idx="1" type="body"/>
          </p:nvPr>
        </p:nvSpPr>
        <p:spPr>
          <a:xfrm>
            <a:off x="-1" y="5557552"/>
            <a:ext cx="8604251" cy="943848"/>
          </a:xfrm>
          <a:prstGeom prst="rect">
            <a:avLst/>
          </a:prstGeom>
          <a:noFill/>
          <a:ln>
            <a:noFill/>
          </a:ln>
        </p:spPr>
        <p:txBody>
          <a:bodyPr anchorCtr="0" anchor="t" bIns="45700" lIns="457200" spcFirstLastPara="1" rIns="228600" wrap="square" tIns="45700">
            <a:noAutofit/>
          </a:bodyPr>
          <a:lstStyle>
            <a:lvl1pPr indent="-228600" lvl="0" marL="457200" algn="l">
              <a:lnSpc>
                <a:spcPct val="100000"/>
              </a:lnSpc>
              <a:spcBef>
                <a:spcPts val="0"/>
              </a:spcBef>
              <a:spcAft>
                <a:spcPts val="0"/>
              </a:spcAft>
              <a:buClr>
                <a:srgbClr val="FFFFFF"/>
              </a:buClr>
              <a:buSzPts val="1800"/>
              <a:buNone/>
              <a:defRPr b="1" sz="2400">
                <a:solidFill>
                  <a:srgbClr val="FFFFFF"/>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22" name="Google Shape;122;p13"/>
          <p:cNvSpPr/>
          <p:nvPr>
            <p:ph idx="3"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23" name="Google Shape;123;p13"/>
          <p:cNvSpPr/>
          <p:nvPr>
            <p:ph idx="4" type="pic"/>
          </p:nvPr>
        </p:nvSpPr>
        <p:spPr>
          <a:xfrm rot="5400000">
            <a:off x="7025999" y="4743634"/>
            <a:ext cx="368898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Sub Text 2">
  <p:cSld name="Divider-Sub Text 2">
    <p:spTree>
      <p:nvGrpSpPr>
        <p:cNvPr id="124" name="Shape 124"/>
        <p:cNvGrpSpPr/>
        <p:nvPr/>
      </p:nvGrpSpPr>
      <p:grpSpPr>
        <a:xfrm>
          <a:off x="0" y="0"/>
          <a:ext cx="0" cy="0"/>
          <a:chOff x="0" y="0"/>
          <a:chExt cx="0" cy="0"/>
        </a:xfrm>
      </p:grpSpPr>
      <p:sp>
        <p:nvSpPr>
          <p:cNvPr id="125" name="Google Shape;125;p14"/>
          <p:cNvSpPr/>
          <p:nvPr>
            <p:ph idx="2" type="pic"/>
          </p:nvPr>
        </p:nvSpPr>
        <p:spPr>
          <a:xfrm>
            <a:off x="-1" y="0"/>
            <a:ext cx="8604251" cy="3160714"/>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26" name="Google Shape;126;p14"/>
          <p:cNvSpPr/>
          <p:nvPr>
            <p:ph idx="3"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27" name="Google Shape;127;p14"/>
          <p:cNvSpPr/>
          <p:nvPr>
            <p:ph idx="4" type="pic"/>
          </p:nvPr>
        </p:nvSpPr>
        <p:spPr>
          <a:xfrm rot="5400000">
            <a:off x="7025999" y="4743634"/>
            <a:ext cx="368898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28" name="Google Shape;128;p14"/>
          <p:cNvSpPr txBox="1"/>
          <p:nvPr>
            <p:ph type="title"/>
          </p:nvPr>
        </p:nvSpPr>
        <p:spPr>
          <a:xfrm>
            <a:off x="0" y="3172885"/>
            <a:ext cx="8604250" cy="2393209"/>
          </a:xfrm>
          <a:prstGeom prst="rect">
            <a:avLst/>
          </a:prstGeom>
          <a:noFill/>
          <a:ln>
            <a:noFill/>
          </a:ln>
        </p:spPr>
        <p:txBody>
          <a:bodyPr anchorCtr="0" anchor="b" bIns="45700" lIns="457200" spcFirstLastPara="1" rIns="457200" wrap="square" tIns="457200">
            <a:noAutofit/>
          </a:bodyPr>
          <a:lstStyle>
            <a:lvl1pPr lvl="0" algn="l">
              <a:lnSpc>
                <a:spcPct val="94444"/>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4"/>
          <p:cNvSpPr txBox="1"/>
          <p:nvPr>
            <p:ph idx="1" type="body"/>
          </p:nvPr>
        </p:nvSpPr>
        <p:spPr>
          <a:xfrm>
            <a:off x="-1" y="5557552"/>
            <a:ext cx="8604251" cy="943848"/>
          </a:xfrm>
          <a:prstGeom prst="rect">
            <a:avLst/>
          </a:prstGeom>
          <a:noFill/>
          <a:ln>
            <a:noFill/>
          </a:ln>
        </p:spPr>
        <p:txBody>
          <a:bodyPr anchorCtr="0" anchor="t" bIns="45700" lIns="457200" spcFirstLastPara="1" rIns="228600" wrap="square" tIns="45700">
            <a:noAutofit/>
          </a:bodyPr>
          <a:lstStyle>
            <a:lvl1pPr indent="-228600" lvl="0" marL="457200" algn="l">
              <a:lnSpc>
                <a:spcPct val="100000"/>
              </a:lnSpc>
              <a:spcBef>
                <a:spcPts val="0"/>
              </a:spcBef>
              <a:spcAft>
                <a:spcPts val="0"/>
              </a:spcAft>
              <a:buClr>
                <a:schemeClr val="dk1"/>
              </a:buClr>
              <a:buSzPts val="1800"/>
              <a:buNone/>
              <a:defRPr b="1" sz="24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Image" showMasterSp="0">
  <p:cSld name="Full Bleed Image">
    <p:spTree>
      <p:nvGrpSpPr>
        <p:cNvPr id="130" name="Shape 130"/>
        <p:cNvGrpSpPr/>
        <p:nvPr/>
      </p:nvGrpSpPr>
      <p:grpSpPr>
        <a:xfrm>
          <a:off x="0" y="0"/>
          <a:ext cx="0" cy="0"/>
          <a:chOff x="0" y="0"/>
          <a:chExt cx="0" cy="0"/>
        </a:xfrm>
      </p:grpSpPr>
      <p:sp>
        <p:nvSpPr>
          <p:cNvPr id="131" name="Google Shape;131;p15"/>
          <p:cNvSpPr/>
          <p:nvPr>
            <p:ph idx="2" type="pic"/>
          </p:nvPr>
        </p:nvSpPr>
        <p:spPr>
          <a:xfrm>
            <a:off x="0" y="1"/>
            <a:ext cx="9144000" cy="6857999"/>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Header Content A">
  <p:cSld name="1 Header Content A">
    <p:spTree>
      <p:nvGrpSpPr>
        <p:cNvPr id="132" name="Shape 132"/>
        <p:cNvGrpSpPr/>
        <p:nvPr/>
      </p:nvGrpSpPr>
      <p:grpSpPr>
        <a:xfrm>
          <a:off x="0" y="0"/>
          <a:ext cx="0" cy="0"/>
          <a:chOff x="0" y="0"/>
          <a:chExt cx="0" cy="0"/>
        </a:xfrm>
      </p:grpSpPr>
      <p:sp>
        <p:nvSpPr>
          <p:cNvPr id="133" name="Google Shape;133;p16"/>
          <p:cNvSpPr/>
          <p:nvPr>
            <p:ph idx="2" type="pic"/>
          </p:nvPr>
        </p:nvSpPr>
        <p:spPr>
          <a:xfrm>
            <a:off x="4303713" y="1"/>
            <a:ext cx="4840287" cy="3172884"/>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34" name="Google Shape;134;p16"/>
          <p:cNvSpPr/>
          <p:nvPr>
            <p:ph idx="3" type="pic"/>
          </p:nvPr>
        </p:nvSpPr>
        <p:spPr>
          <a:xfrm>
            <a:off x="4303713" y="3225939"/>
            <a:ext cx="4840286" cy="3632061"/>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35" name="Google Shape;135;p16"/>
          <p:cNvSpPr/>
          <p:nvPr>
            <p:ph idx="4" type="pic"/>
          </p:nvPr>
        </p:nvSpPr>
        <p:spPr>
          <a:xfrm>
            <a:off x="-1" y="6347884"/>
            <a:ext cx="4303714" cy="51011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36" name="Google Shape;136;p16"/>
          <p:cNvSpPr txBox="1"/>
          <p:nvPr>
            <p:ph idx="1" type="body"/>
          </p:nvPr>
        </p:nvSpPr>
        <p:spPr>
          <a:xfrm>
            <a:off x="-11755" y="1143260"/>
            <a:ext cx="4309592"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7" name="Google Shape;137;p16"/>
          <p:cNvSpPr txBox="1"/>
          <p:nvPr>
            <p:ph type="title"/>
          </p:nvPr>
        </p:nvSpPr>
        <p:spPr>
          <a:xfrm>
            <a:off x="0" y="0"/>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Header Content C">
  <p:cSld name="1 Header Content C">
    <p:spTree>
      <p:nvGrpSpPr>
        <p:cNvPr id="138" name="Shape 138"/>
        <p:cNvGrpSpPr/>
        <p:nvPr/>
      </p:nvGrpSpPr>
      <p:grpSpPr>
        <a:xfrm>
          <a:off x="0" y="0"/>
          <a:ext cx="0" cy="0"/>
          <a:chOff x="0" y="0"/>
          <a:chExt cx="0" cy="0"/>
        </a:xfrm>
      </p:grpSpPr>
      <p:sp>
        <p:nvSpPr>
          <p:cNvPr id="139" name="Google Shape;139;p17"/>
          <p:cNvSpPr/>
          <p:nvPr>
            <p:ph idx="2" type="pic"/>
          </p:nvPr>
        </p:nvSpPr>
        <p:spPr>
          <a:xfrm rot="5400000">
            <a:off x="7287683" y="1316568"/>
            <a:ext cx="3172884"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40" name="Google Shape;140;p17"/>
          <p:cNvSpPr/>
          <p:nvPr>
            <p:ph idx="3" type="pic"/>
          </p:nvPr>
        </p:nvSpPr>
        <p:spPr>
          <a:xfrm rot="5400000">
            <a:off x="7031568" y="4745567"/>
            <a:ext cx="3685113"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41" name="Google Shape;141;p17"/>
          <p:cNvSpPr txBox="1"/>
          <p:nvPr>
            <p:ph idx="1" type="body"/>
          </p:nvPr>
        </p:nvSpPr>
        <p:spPr>
          <a:xfrm>
            <a:off x="-11755" y="1143260"/>
            <a:ext cx="8616005"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42" name="Google Shape;142;p17"/>
          <p:cNvSpPr txBox="1"/>
          <p:nvPr>
            <p:ph type="title"/>
          </p:nvPr>
        </p:nvSpPr>
        <p:spPr>
          <a:xfrm>
            <a:off x="0" y="0"/>
            <a:ext cx="860425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Header Content D">
  <p:cSld name="1 Header Content D">
    <p:spTree>
      <p:nvGrpSpPr>
        <p:cNvPr id="143" name="Shape 143"/>
        <p:cNvGrpSpPr/>
        <p:nvPr/>
      </p:nvGrpSpPr>
      <p:grpSpPr>
        <a:xfrm>
          <a:off x="0" y="0"/>
          <a:ext cx="0" cy="0"/>
          <a:chOff x="0" y="0"/>
          <a:chExt cx="0" cy="0"/>
        </a:xfrm>
      </p:grpSpPr>
      <p:sp>
        <p:nvSpPr>
          <p:cNvPr id="144" name="Google Shape;144;p18"/>
          <p:cNvSpPr/>
          <p:nvPr>
            <p:ph idx="2" type="pic"/>
          </p:nvPr>
        </p:nvSpPr>
        <p:spPr>
          <a:xfrm>
            <a:off x="1" y="4760384"/>
            <a:ext cx="4303713" cy="2097616"/>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45" name="Google Shape;145;p18"/>
          <p:cNvSpPr/>
          <p:nvPr>
            <p:ph idx="3" type="pic"/>
          </p:nvPr>
        </p:nvSpPr>
        <p:spPr>
          <a:xfrm>
            <a:off x="4342776" y="4760384"/>
            <a:ext cx="4261474" cy="2097616"/>
          </a:xfrm>
          <a:prstGeom prst="rect">
            <a:avLst/>
          </a:prstGeom>
          <a:solidFill>
            <a:schemeClr val="lt2"/>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46" name="Google Shape;146;p18"/>
          <p:cNvSpPr/>
          <p:nvPr>
            <p:ph idx="4" type="pic"/>
          </p:nvPr>
        </p:nvSpPr>
        <p:spPr>
          <a:xfrm rot="5400000">
            <a:off x="7843617" y="5557617"/>
            <a:ext cx="2097616" cy="503150"/>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280"/>
              </a:spcBef>
              <a:spcAft>
                <a:spcPts val="0"/>
              </a:spcAft>
              <a:buClr>
                <a:schemeClr val="lt1"/>
              </a:buClr>
              <a:buSzPts val="105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47" name="Google Shape;147;p18"/>
          <p:cNvSpPr txBox="1"/>
          <p:nvPr>
            <p:ph idx="1" type="body"/>
          </p:nvPr>
        </p:nvSpPr>
        <p:spPr>
          <a:xfrm>
            <a:off x="-11755" y="1143260"/>
            <a:ext cx="9156492"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48" name="Google Shape;148;p18"/>
          <p:cNvSpPr txBox="1"/>
          <p:nvPr>
            <p:ph type="title"/>
          </p:nvPr>
        </p:nvSpPr>
        <p:spPr>
          <a:xfrm>
            <a:off x="0" y="0"/>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Header Content E">
  <p:cSld name="1 Header Content E">
    <p:spTree>
      <p:nvGrpSpPr>
        <p:cNvPr id="149" name="Shape 149"/>
        <p:cNvGrpSpPr/>
        <p:nvPr/>
      </p:nvGrpSpPr>
      <p:grpSpPr>
        <a:xfrm>
          <a:off x="0" y="0"/>
          <a:ext cx="0" cy="0"/>
          <a:chOff x="0" y="0"/>
          <a:chExt cx="0" cy="0"/>
        </a:xfrm>
      </p:grpSpPr>
      <p:sp>
        <p:nvSpPr>
          <p:cNvPr id="150" name="Google Shape;150;p19"/>
          <p:cNvSpPr/>
          <p:nvPr>
            <p:ph idx="2" type="pic"/>
          </p:nvPr>
        </p:nvSpPr>
        <p:spPr>
          <a:xfrm>
            <a:off x="0" y="3172885"/>
            <a:ext cx="9144000" cy="3685115"/>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51" name="Google Shape;151;p19"/>
          <p:cNvSpPr txBox="1"/>
          <p:nvPr>
            <p:ph idx="1" type="body"/>
          </p:nvPr>
        </p:nvSpPr>
        <p:spPr>
          <a:xfrm>
            <a:off x="-11755" y="1143260"/>
            <a:ext cx="9156492"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2" name="Google Shape;152;p19"/>
          <p:cNvSpPr txBox="1"/>
          <p:nvPr>
            <p:ph type="title"/>
          </p:nvPr>
        </p:nvSpPr>
        <p:spPr>
          <a:xfrm>
            <a:off x="0" y="0"/>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1 Header Content E">
  <p:cSld name="1_1 Header Content E">
    <p:spTree>
      <p:nvGrpSpPr>
        <p:cNvPr id="153" name="Shape 153"/>
        <p:cNvGrpSpPr/>
        <p:nvPr/>
      </p:nvGrpSpPr>
      <p:grpSpPr>
        <a:xfrm>
          <a:off x="0" y="0"/>
          <a:ext cx="0" cy="0"/>
          <a:chOff x="0" y="0"/>
          <a:chExt cx="0" cy="0"/>
        </a:xfrm>
      </p:grpSpPr>
      <p:sp>
        <p:nvSpPr>
          <p:cNvPr id="154" name="Google Shape;154;p20"/>
          <p:cNvSpPr txBox="1"/>
          <p:nvPr>
            <p:ph idx="1" type="body"/>
          </p:nvPr>
        </p:nvSpPr>
        <p:spPr>
          <a:xfrm>
            <a:off x="-11755" y="1143260"/>
            <a:ext cx="9156492"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55" name="Google Shape;155;p20"/>
          <p:cNvSpPr txBox="1"/>
          <p:nvPr>
            <p:ph type="title"/>
          </p:nvPr>
        </p:nvSpPr>
        <p:spPr>
          <a:xfrm>
            <a:off x="0" y="0"/>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0"/>
          <p:cNvSpPr/>
          <p:nvPr>
            <p:ph idx="2" type="pic"/>
          </p:nvPr>
        </p:nvSpPr>
        <p:spPr>
          <a:xfrm>
            <a:off x="0" y="3172885"/>
            <a:ext cx="9144000" cy="3685115"/>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with Subheader">
  <p:cSld name="Cover with Subheader">
    <p:spTree>
      <p:nvGrpSpPr>
        <p:cNvPr id="15" name="Shape 15"/>
        <p:cNvGrpSpPr/>
        <p:nvPr/>
      </p:nvGrpSpPr>
      <p:grpSpPr>
        <a:xfrm>
          <a:off x="0" y="0"/>
          <a:ext cx="0" cy="0"/>
          <a:chOff x="0" y="0"/>
          <a:chExt cx="0" cy="0"/>
        </a:xfrm>
      </p:grpSpPr>
      <p:sp>
        <p:nvSpPr>
          <p:cNvPr id="16" name="Google Shape;16;p3"/>
          <p:cNvSpPr/>
          <p:nvPr>
            <p:ph idx="2" type="pic"/>
          </p:nvPr>
        </p:nvSpPr>
        <p:spPr>
          <a:xfrm>
            <a:off x="4303714" y="0"/>
            <a:ext cx="4300537" cy="316071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7" name="Google Shape;17;p3"/>
          <p:cNvSpPr/>
          <p:nvPr>
            <p:ph idx="3" type="pic"/>
          </p:nvPr>
        </p:nvSpPr>
        <p:spPr>
          <a:xfrm>
            <a:off x="0" y="3160713"/>
            <a:ext cx="2152650" cy="3697288"/>
          </a:xfrm>
          <a:prstGeom prst="rect">
            <a:avLst/>
          </a:prstGeom>
          <a:solidFill>
            <a:schemeClr val="accent2"/>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8" name="Google Shape;18;p3"/>
          <p:cNvSpPr txBox="1"/>
          <p:nvPr>
            <p:ph idx="1" type="body"/>
          </p:nvPr>
        </p:nvSpPr>
        <p:spPr>
          <a:xfrm>
            <a:off x="4455744" y="4840659"/>
            <a:ext cx="4688256" cy="943848"/>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800"/>
              <a:buNone/>
              <a:defRPr b="1" sz="24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 name="Google Shape;19;p3"/>
          <p:cNvSpPr/>
          <p:nvPr>
            <p:ph idx="4" type="pic"/>
          </p:nvPr>
        </p:nvSpPr>
        <p:spPr>
          <a:xfrm>
            <a:off x="2150890" y="3160713"/>
            <a:ext cx="2151063" cy="3697287"/>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0" name="Google Shape;20;p3"/>
          <p:cNvSpPr/>
          <p:nvPr>
            <p:ph idx="5" type="pic"/>
          </p:nvPr>
        </p:nvSpPr>
        <p:spPr>
          <a:xfrm>
            <a:off x="1" y="1"/>
            <a:ext cx="4303713" cy="3198812"/>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1" name="Google Shape;21;p3"/>
          <p:cNvSpPr txBox="1"/>
          <p:nvPr>
            <p:ph type="title"/>
          </p:nvPr>
        </p:nvSpPr>
        <p:spPr>
          <a:xfrm>
            <a:off x="4455744" y="3377794"/>
            <a:ext cx="4688256" cy="1478593"/>
          </a:xfrm>
          <a:prstGeom prst="rect">
            <a:avLst/>
          </a:prstGeom>
          <a:noFill/>
          <a:ln>
            <a:noFill/>
          </a:ln>
        </p:spPr>
        <p:txBody>
          <a:bodyPr anchorCtr="0" anchor="b" bIns="45700" lIns="228600" spcFirstLastPara="1" rIns="228600" wrap="square" tIns="45700">
            <a:no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p:nvPr>
            <p:ph idx="6"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3" name="Google Shape;23;p3"/>
          <p:cNvSpPr/>
          <p:nvPr/>
        </p:nvSpPr>
        <p:spPr>
          <a:xfrm>
            <a:off x="4708768" y="6009890"/>
            <a:ext cx="541460" cy="298835"/>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4" name="Google Shape;24;p3"/>
          <p:cNvSpPr txBox="1"/>
          <p:nvPr/>
        </p:nvSpPr>
        <p:spPr>
          <a:xfrm>
            <a:off x="7183540"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2016 HDR, all rights reserved.</a:t>
            </a:r>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 Content A">
  <p:cSld name="2 Header Content A">
    <p:spTree>
      <p:nvGrpSpPr>
        <p:cNvPr id="157" name="Shape 157"/>
        <p:cNvGrpSpPr/>
        <p:nvPr/>
      </p:nvGrpSpPr>
      <p:grpSpPr>
        <a:xfrm>
          <a:off x="0" y="0"/>
          <a:ext cx="0" cy="0"/>
          <a:chOff x="0" y="0"/>
          <a:chExt cx="0" cy="0"/>
        </a:xfrm>
      </p:grpSpPr>
      <p:sp>
        <p:nvSpPr>
          <p:cNvPr id="158" name="Google Shape;158;p21"/>
          <p:cNvSpPr/>
          <p:nvPr>
            <p:ph idx="2" type="pic"/>
          </p:nvPr>
        </p:nvSpPr>
        <p:spPr>
          <a:xfrm>
            <a:off x="-1" y="6308725"/>
            <a:ext cx="4303714" cy="54927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59" name="Google Shape;159;p21"/>
          <p:cNvSpPr txBox="1"/>
          <p:nvPr>
            <p:ph idx="1" type="body"/>
          </p:nvPr>
        </p:nvSpPr>
        <p:spPr>
          <a:xfrm>
            <a:off x="-11755" y="1142269"/>
            <a:ext cx="4309593" cy="4595797"/>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0" name="Google Shape;160;p21"/>
          <p:cNvSpPr txBox="1"/>
          <p:nvPr>
            <p:ph type="title"/>
          </p:nvPr>
        </p:nvSpPr>
        <p:spPr>
          <a:xfrm>
            <a:off x="1" y="-992"/>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1"/>
          <p:cNvSpPr txBox="1"/>
          <p:nvPr>
            <p:ph idx="3" type="body"/>
          </p:nvPr>
        </p:nvSpPr>
        <p:spPr>
          <a:xfrm>
            <a:off x="4303713" y="1142269"/>
            <a:ext cx="4840287" cy="4595797"/>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2" name="Google Shape;162;p21"/>
          <p:cNvSpPr txBox="1"/>
          <p:nvPr>
            <p:ph idx="4" type="body"/>
          </p:nvPr>
        </p:nvSpPr>
        <p:spPr>
          <a:xfrm>
            <a:off x="4303713" y="0"/>
            <a:ext cx="4840288" cy="1163175"/>
          </a:xfrm>
          <a:prstGeom prst="rect">
            <a:avLst/>
          </a:prstGeom>
          <a:noFill/>
          <a:ln>
            <a:noFill/>
          </a:ln>
        </p:spPr>
        <p:txBody>
          <a:bodyPr anchorCtr="0" anchor="b" bIns="45700" lIns="228600" spcFirstLastPara="1" rIns="228600" wrap="square" tIns="45700">
            <a:noAutofit/>
          </a:bodyPr>
          <a:lstStyle>
            <a:lvl1pPr indent="-342900" lvl="0" marL="457200" algn="l">
              <a:spcBef>
                <a:spcPts val="480"/>
              </a:spcBef>
              <a:spcAft>
                <a:spcPts val="0"/>
              </a:spcAft>
              <a:buClr>
                <a:schemeClr val="lt1"/>
              </a:buClr>
              <a:buSzPts val="1800"/>
              <a:buChar char="▪"/>
              <a:defRPr b="1" sz="2400">
                <a:latin typeface="Arial"/>
                <a:ea typeface="Arial"/>
                <a:cs typeface="Arial"/>
                <a:sym typeface="Aria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 Content B">
  <p:cSld name="2 Header Content B">
    <p:spTree>
      <p:nvGrpSpPr>
        <p:cNvPr id="163" name="Shape 163"/>
        <p:cNvGrpSpPr/>
        <p:nvPr/>
      </p:nvGrpSpPr>
      <p:grpSpPr>
        <a:xfrm>
          <a:off x="0" y="0"/>
          <a:ext cx="0" cy="0"/>
          <a:chOff x="0" y="0"/>
          <a:chExt cx="0" cy="0"/>
        </a:xfrm>
      </p:grpSpPr>
      <p:sp>
        <p:nvSpPr>
          <p:cNvPr id="164" name="Google Shape;164;p22"/>
          <p:cNvSpPr txBox="1"/>
          <p:nvPr>
            <p:ph idx="1" type="body"/>
          </p:nvPr>
        </p:nvSpPr>
        <p:spPr>
          <a:xfrm>
            <a:off x="-11755" y="1142269"/>
            <a:ext cx="4309593" cy="3405985"/>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5" name="Google Shape;165;p22"/>
          <p:cNvSpPr txBox="1"/>
          <p:nvPr>
            <p:ph type="title"/>
          </p:nvPr>
        </p:nvSpPr>
        <p:spPr>
          <a:xfrm>
            <a:off x="1" y="-992"/>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22"/>
          <p:cNvSpPr txBox="1"/>
          <p:nvPr>
            <p:ph idx="2" type="body"/>
          </p:nvPr>
        </p:nvSpPr>
        <p:spPr>
          <a:xfrm>
            <a:off x="4572000" y="1142269"/>
            <a:ext cx="4572000" cy="3405985"/>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7" name="Google Shape;167;p22"/>
          <p:cNvSpPr txBox="1"/>
          <p:nvPr>
            <p:ph idx="3" type="body"/>
          </p:nvPr>
        </p:nvSpPr>
        <p:spPr>
          <a:xfrm>
            <a:off x="4571999" y="0"/>
            <a:ext cx="4572001" cy="1163175"/>
          </a:xfrm>
          <a:prstGeom prst="rect">
            <a:avLst/>
          </a:prstGeom>
          <a:noFill/>
          <a:ln>
            <a:noFill/>
          </a:ln>
        </p:spPr>
        <p:txBody>
          <a:bodyPr anchorCtr="0" anchor="b" bIns="45700" lIns="228600" spcFirstLastPara="1" rIns="228600" wrap="square" tIns="45700">
            <a:noAutofit/>
          </a:bodyPr>
          <a:lstStyle>
            <a:lvl1pPr indent="-342900" lvl="0" marL="457200" algn="l">
              <a:spcBef>
                <a:spcPts val="480"/>
              </a:spcBef>
              <a:spcAft>
                <a:spcPts val="0"/>
              </a:spcAft>
              <a:buClr>
                <a:schemeClr val="lt1"/>
              </a:buClr>
              <a:buSzPts val="1800"/>
              <a:buChar char="▪"/>
              <a:defRPr b="1" sz="2400">
                <a:latin typeface="Arial"/>
                <a:ea typeface="Arial"/>
                <a:cs typeface="Arial"/>
                <a:sym typeface="Aria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8" name="Google Shape;168;p22"/>
          <p:cNvSpPr/>
          <p:nvPr>
            <p:ph idx="4" type="pic"/>
          </p:nvPr>
        </p:nvSpPr>
        <p:spPr>
          <a:xfrm>
            <a:off x="1" y="4735513"/>
            <a:ext cx="4303711" cy="2122487"/>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69" name="Google Shape;169;p22"/>
          <p:cNvSpPr/>
          <p:nvPr>
            <p:ph idx="5" type="pic"/>
          </p:nvPr>
        </p:nvSpPr>
        <p:spPr>
          <a:xfrm>
            <a:off x="4342394" y="4735513"/>
            <a:ext cx="4261856" cy="2122487"/>
          </a:xfrm>
          <a:prstGeom prst="rect">
            <a:avLst/>
          </a:prstGeom>
          <a:solidFill>
            <a:schemeClr val="lt2"/>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70" name="Google Shape;170;p22"/>
          <p:cNvSpPr/>
          <p:nvPr>
            <p:ph idx="6" type="pic"/>
          </p:nvPr>
        </p:nvSpPr>
        <p:spPr>
          <a:xfrm rot="5400000">
            <a:off x="7832084" y="5546084"/>
            <a:ext cx="2122487" cy="50134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280"/>
              </a:spcBef>
              <a:spcAft>
                <a:spcPts val="0"/>
              </a:spcAft>
              <a:buClr>
                <a:schemeClr val="lt1"/>
              </a:buClr>
              <a:buSzPts val="105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A">
  <p:cSld name="2 Headers Content A">
    <p:spTree>
      <p:nvGrpSpPr>
        <p:cNvPr id="171" name="Shape 171"/>
        <p:cNvGrpSpPr/>
        <p:nvPr/>
      </p:nvGrpSpPr>
      <p:grpSpPr>
        <a:xfrm>
          <a:off x="0" y="0"/>
          <a:ext cx="0" cy="0"/>
          <a:chOff x="0" y="0"/>
          <a:chExt cx="0" cy="0"/>
        </a:xfrm>
      </p:grpSpPr>
      <p:sp>
        <p:nvSpPr>
          <p:cNvPr id="172" name="Google Shape;172;p23"/>
          <p:cNvSpPr txBox="1"/>
          <p:nvPr>
            <p:ph idx="1" type="body"/>
          </p:nvPr>
        </p:nvSpPr>
        <p:spPr>
          <a:xfrm>
            <a:off x="1" y="1096304"/>
            <a:ext cx="4303713"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3" name="Google Shape;173;p23"/>
          <p:cNvSpPr txBox="1"/>
          <p:nvPr>
            <p:ph idx="2" type="body"/>
          </p:nvPr>
        </p:nvSpPr>
        <p:spPr>
          <a:xfrm>
            <a:off x="-11755" y="1903364"/>
            <a:ext cx="4315468" cy="1871281"/>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74" name="Google Shape;174;p23"/>
          <p:cNvSpPr txBox="1"/>
          <p:nvPr>
            <p:ph type="title"/>
          </p:nvPr>
        </p:nvSpPr>
        <p:spPr>
          <a:xfrm>
            <a:off x="1" y="4251"/>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3"/>
          <p:cNvSpPr/>
          <p:nvPr>
            <p:ph idx="3" type="pic"/>
          </p:nvPr>
        </p:nvSpPr>
        <p:spPr>
          <a:xfrm>
            <a:off x="4303714" y="-1"/>
            <a:ext cx="4840287" cy="6858001"/>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B">
  <p:cSld name="2 Headers Content B">
    <p:spTree>
      <p:nvGrpSpPr>
        <p:cNvPr id="176" name="Shape 176"/>
        <p:cNvGrpSpPr/>
        <p:nvPr/>
      </p:nvGrpSpPr>
      <p:grpSpPr>
        <a:xfrm>
          <a:off x="0" y="0"/>
          <a:ext cx="0" cy="0"/>
          <a:chOff x="0" y="0"/>
          <a:chExt cx="0" cy="0"/>
        </a:xfrm>
      </p:grpSpPr>
      <p:sp>
        <p:nvSpPr>
          <p:cNvPr id="177" name="Google Shape;177;p24"/>
          <p:cNvSpPr/>
          <p:nvPr>
            <p:ph idx="2" type="pic"/>
          </p:nvPr>
        </p:nvSpPr>
        <p:spPr>
          <a:xfrm>
            <a:off x="4303713" y="1"/>
            <a:ext cx="4840287" cy="3172884"/>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78" name="Google Shape;178;p24"/>
          <p:cNvSpPr/>
          <p:nvPr>
            <p:ph idx="3" type="pic"/>
          </p:nvPr>
        </p:nvSpPr>
        <p:spPr>
          <a:xfrm>
            <a:off x="4303713" y="3225939"/>
            <a:ext cx="4840286" cy="3632061"/>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79" name="Google Shape;179;p24"/>
          <p:cNvSpPr/>
          <p:nvPr>
            <p:ph idx="4" type="pic"/>
          </p:nvPr>
        </p:nvSpPr>
        <p:spPr>
          <a:xfrm>
            <a:off x="-1" y="6347884"/>
            <a:ext cx="4303714" cy="51011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80" name="Google Shape;180;p24"/>
          <p:cNvSpPr txBox="1"/>
          <p:nvPr>
            <p:ph idx="1" type="body"/>
          </p:nvPr>
        </p:nvSpPr>
        <p:spPr>
          <a:xfrm>
            <a:off x="1" y="1094328"/>
            <a:ext cx="4303713"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1" name="Google Shape;181;p24"/>
          <p:cNvSpPr txBox="1"/>
          <p:nvPr>
            <p:ph idx="5" type="body"/>
          </p:nvPr>
        </p:nvSpPr>
        <p:spPr>
          <a:xfrm>
            <a:off x="-11755" y="1901388"/>
            <a:ext cx="4315468" cy="1871281"/>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2" name="Google Shape;182;p24"/>
          <p:cNvSpPr txBox="1"/>
          <p:nvPr>
            <p:ph type="title"/>
          </p:nvPr>
        </p:nvSpPr>
        <p:spPr>
          <a:xfrm>
            <a:off x="1" y="2275"/>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C">
  <p:cSld name="2 Headers Content C">
    <p:spTree>
      <p:nvGrpSpPr>
        <p:cNvPr id="183" name="Shape 183"/>
        <p:cNvGrpSpPr/>
        <p:nvPr/>
      </p:nvGrpSpPr>
      <p:grpSpPr>
        <a:xfrm>
          <a:off x="0" y="0"/>
          <a:ext cx="0" cy="0"/>
          <a:chOff x="0" y="0"/>
          <a:chExt cx="0" cy="0"/>
        </a:xfrm>
      </p:grpSpPr>
      <p:sp>
        <p:nvSpPr>
          <p:cNvPr id="184" name="Google Shape;184;p25"/>
          <p:cNvSpPr txBox="1"/>
          <p:nvPr>
            <p:ph idx="1" type="body"/>
          </p:nvPr>
        </p:nvSpPr>
        <p:spPr>
          <a:xfrm>
            <a:off x="0" y="1090598"/>
            <a:ext cx="8604250"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5" name="Google Shape;185;p25"/>
          <p:cNvSpPr txBox="1"/>
          <p:nvPr>
            <p:ph idx="2" type="body"/>
          </p:nvPr>
        </p:nvSpPr>
        <p:spPr>
          <a:xfrm>
            <a:off x="-11755" y="1897658"/>
            <a:ext cx="8616005" cy="1871281"/>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6" name="Google Shape;186;p25"/>
          <p:cNvSpPr txBox="1"/>
          <p:nvPr>
            <p:ph type="title"/>
          </p:nvPr>
        </p:nvSpPr>
        <p:spPr>
          <a:xfrm>
            <a:off x="0" y="-1455"/>
            <a:ext cx="860425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25"/>
          <p:cNvSpPr/>
          <p:nvPr>
            <p:ph idx="3" type="pic"/>
          </p:nvPr>
        </p:nvSpPr>
        <p:spPr>
          <a:xfrm rot="5400000">
            <a:off x="7287683" y="1316568"/>
            <a:ext cx="3172884"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88" name="Google Shape;188;p25"/>
          <p:cNvSpPr/>
          <p:nvPr>
            <p:ph idx="4" type="pic"/>
          </p:nvPr>
        </p:nvSpPr>
        <p:spPr>
          <a:xfrm rot="5400000">
            <a:off x="7031568" y="4745567"/>
            <a:ext cx="3685115"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D">
  <p:cSld name="2 Headers Content D">
    <p:spTree>
      <p:nvGrpSpPr>
        <p:cNvPr id="189" name="Shape 189"/>
        <p:cNvGrpSpPr/>
        <p:nvPr/>
      </p:nvGrpSpPr>
      <p:grpSpPr>
        <a:xfrm>
          <a:off x="0" y="0"/>
          <a:ext cx="0" cy="0"/>
          <a:chOff x="0" y="0"/>
          <a:chExt cx="0" cy="0"/>
        </a:xfrm>
      </p:grpSpPr>
      <p:sp>
        <p:nvSpPr>
          <p:cNvPr id="190" name="Google Shape;190;p26"/>
          <p:cNvSpPr txBox="1"/>
          <p:nvPr>
            <p:ph idx="1" type="body"/>
          </p:nvPr>
        </p:nvSpPr>
        <p:spPr>
          <a:xfrm>
            <a:off x="0" y="1084498"/>
            <a:ext cx="9143264"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1" name="Google Shape;191;p26"/>
          <p:cNvSpPr txBox="1"/>
          <p:nvPr>
            <p:ph idx="2" type="body"/>
          </p:nvPr>
        </p:nvSpPr>
        <p:spPr>
          <a:xfrm>
            <a:off x="-11755" y="1891558"/>
            <a:ext cx="9155755" cy="1871281"/>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2" name="Google Shape;192;p26"/>
          <p:cNvSpPr txBox="1"/>
          <p:nvPr>
            <p:ph type="title"/>
          </p:nvPr>
        </p:nvSpPr>
        <p:spPr>
          <a:xfrm>
            <a:off x="0" y="-7555"/>
            <a:ext cx="9143264"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6"/>
          <p:cNvSpPr/>
          <p:nvPr>
            <p:ph idx="3" type="pic"/>
          </p:nvPr>
        </p:nvSpPr>
        <p:spPr>
          <a:xfrm rot="5400000">
            <a:off x="7843617" y="5557617"/>
            <a:ext cx="2097616" cy="503150"/>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280"/>
              </a:spcBef>
              <a:spcAft>
                <a:spcPts val="0"/>
              </a:spcAft>
              <a:buClr>
                <a:schemeClr val="lt1"/>
              </a:buClr>
              <a:buSzPts val="105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94" name="Google Shape;194;p26"/>
          <p:cNvSpPr/>
          <p:nvPr>
            <p:ph idx="4" type="pic"/>
          </p:nvPr>
        </p:nvSpPr>
        <p:spPr>
          <a:xfrm>
            <a:off x="1" y="4760384"/>
            <a:ext cx="4303713" cy="2097616"/>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280"/>
              </a:spcBef>
              <a:spcAft>
                <a:spcPts val="0"/>
              </a:spcAft>
              <a:buClr>
                <a:schemeClr val="lt1"/>
              </a:buClr>
              <a:buSzPts val="105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95" name="Google Shape;195;p26"/>
          <p:cNvSpPr/>
          <p:nvPr>
            <p:ph idx="5" type="pic"/>
          </p:nvPr>
        </p:nvSpPr>
        <p:spPr>
          <a:xfrm>
            <a:off x="4342776" y="4760384"/>
            <a:ext cx="4261474" cy="2097616"/>
          </a:xfrm>
          <a:prstGeom prst="rect">
            <a:avLst/>
          </a:prstGeom>
          <a:solidFill>
            <a:schemeClr val="lt2"/>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 Content C">
  <p:cSld name="2 Header Content C">
    <p:spTree>
      <p:nvGrpSpPr>
        <p:cNvPr id="196" name="Shape 196"/>
        <p:cNvGrpSpPr/>
        <p:nvPr/>
      </p:nvGrpSpPr>
      <p:grpSpPr>
        <a:xfrm>
          <a:off x="0" y="0"/>
          <a:ext cx="0" cy="0"/>
          <a:chOff x="0" y="0"/>
          <a:chExt cx="0" cy="0"/>
        </a:xfrm>
      </p:grpSpPr>
      <p:sp>
        <p:nvSpPr>
          <p:cNvPr id="197" name="Google Shape;197;p27"/>
          <p:cNvSpPr/>
          <p:nvPr>
            <p:ph idx="2" type="pic"/>
          </p:nvPr>
        </p:nvSpPr>
        <p:spPr>
          <a:xfrm>
            <a:off x="-1" y="6308725"/>
            <a:ext cx="4303714" cy="54927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98" name="Google Shape;198;p27"/>
          <p:cNvSpPr txBox="1"/>
          <p:nvPr>
            <p:ph idx="1" type="body"/>
          </p:nvPr>
        </p:nvSpPr>
        <p:spPr>
          <a:xfrm>
            <a:off x="1" y="1086945"/>
            <a:ext cx="4303713"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9" name="Google Shape;199;p27"/>
          <p:cNvSpPr txBox="1"/>
          <p:nvPr>
            <p:ph idx="3" type="body"/>
          </p:nvPr>
        </p:nvSpPr>
        <p:spPr>
          <a:xfrm>
            <a:off x="-11755" y="1894005"/>
            <a:ext cx="4315468" cy="4223345"/>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0" name="Google Shape;200;p27"/>
          <p:cNvSpPr txBox="1"/>
          <p:nvPr>
            <p:ph type="title"/>
          </p:nvPr>
        </p:nvSpPr>
        <p:spPr>
          <a:xfrm>
            <a:off x="1" y="-5108"/>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27"/>
          <p:cNvSpPr txBox="1"/>
          <p:nvPr>
            <p:ph idx="4" type="body"/>
          </p:nvPr>
        </p:nvSpPr>
        <p:spPr>
          <a:xfrm>
            <a:off x="4315469" y="1086945"/>
            <a:ext cx="4828531"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2" name="Google Shape;202;p27"/>
          <p:cNvSpPr txBox="1"/>
          <p:nvPr>
            <p:ph idx="5" type="body"/>
          </p:nvPr>
        </p:nvSpPr>
        <p:spPr>
          <a:xfrm>
            <a:off x="4303712" y="1894005"/>
            <a:ext cx="4841719" cy="4223345"/>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3" name="Google Shape;203;p27"/>
          <p:cNvSpPr txBox="1"/>
          <p:nvPr>
            <p:ph idx="6" type="body"/>
          </p:nvPr>
        </p:nvSpPr>
        <p:spPr>
          <a:xfrm>
            <a:off x="4315469" y="0"/>
            <a:ext cx="4828531" cy="1159060"/>
          </a:xfrm>
          <a:prstGeom prst="rect">
            <a:avLst/>
          </a:prstGeom>
          <a:noFill/>
          <a:ln>
            <a:noFill/>
          </a:ln>
        </p:spPr>
        <p:txBody>
          <a:bodyPr anchorCtr="0" anchor="b" bIns="45700" lIns="228600" spcFirstLastPara="1" rIns="228600" wrap="square" tIns="45700">
            <a:noAutofit/>
          </a:bodyPr>
          <a:lstStyle>
            <a:lvl1pPr indent="-342900" lvl="0" marL="457200" algn="l">
              <a:spcBef>
                <a:spcPts val="480"/>
              </a:spcBef>
              <a:spcAft>
                <a:spcPts val="0"/>
              </a:spcAft>
              <a:buClr>
                <a:schemeClr val="lt1"/>
              </a:buClr>
              <a:buSzPts val="1800"/>
              <a:buChar char="▪"/>
              <a:defRPr b="1" sz="2400">
                <a:latin typeface="Arial"/>
                <a:ea typeface="Arial"/>
                <a:cs typeface="Arial"/>
                <a:sym typeface="Aria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 Content D">
  <p:cSld name="2 Header Content D">
    <p:spTree>
      <p:nvGrpSpPr>
        <p:cNvPr id="204" name="Shape 204"/>
        <p:cNvGrpSpPr/>
        <p:nvPr/>
      </p:nvGrpSpPr>
      <p:grpSpPr>
        <a:xfrm>
          <a:off x="0" y="0"/>
          <a:ext cx="0" cy="0"/>
          <a:chOff x="0" y="0"/>
          <a:chExt cx="0" cy="0"/>
        </a:xfrm>
      </p:grpSpPr>
      <p:sp>
        <p:nvSpPr>
          <p:cNvPr id="205" name="Google Shape;205;p28"/>
          <p:cNvSpPr txBox="1"/>
          <p:nvPr>
            <p:ph idx="1" type="body"/>
          </p:nvPr>
        </p:nvSpPr>
        <p:spPr>
          <a:xfrm>
            <a:off x="1" y="1085552"/>
            <a:ext cx="4303713"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6" name="Google Shape;206;p28"/>
          <p:cNvSpPr txBox="1"/>
          <p:nvPr>
            <p:ph idx="2" type="body"/>
          </p:nvPr>
        </p:nvSpPr>
        <p:spPr>
          <a:xfrm>
            <a:off x="-11755" y="1892612"/>
            <a:ext cx="4315468" cy="2650133"/>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7" name="Google Shape;207;p28"/>
          <p:cNvSpPr txBox="1"/>
          <p:nvPr>
            <p:ph type="title"/>
          </p:nvPr>
        </p:nvSpPr>
        <p:spPr>
          <a:xfrm>
            <a:off x="1" y="-6501"/>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28"/>
          <p:cNvSpPr txBox="1"/>
          <p:nvPr>
            <p:ph idx="3" type="body"/>
          </p:nvPr>
        </p:nvSpPr>
        <p:spPr>
          <a:xfrm>
            <a:off x="4315469" y="1085552"/>
            <a:ext cx="4828531"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9" name="Google Shape;209;p28"/>
          <p:cNvSpPr txBox="1"/>
          <p:nvPr>
            <p:ph idx="4" type="body"/>
          </p:nvPr>
        </p:nvSpPr>
        <p:spPr>
          <a:xfrm>
            <a:off x="4303712" y="1892612"/>
            <a:ext cx="4841719" cy="2650133"/>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0" name="Google Shape;210;p28"/>
          <p:cNvSpPr txBox="1"/>
          <p:nvPr>
            <p:ph idx="5" type="body"/>
          </p:nvPr>
        </p:nvSpPr>
        <p:spPr>
          <a:xfrm>
            <a:off x="4315469" y="0"/>
            <a:ext cx="4828531" cy="1157667"/>
          </a:xfrm>
          <a:prstGeom prst="rect">
            <a:avLst/>
          </a:prstGeom>
          <a:noFill/>
          <a:ln>
            <a:noFill/>
          </a:ln>
        </p:spPr>
        <p:txBody>
          <a:bodyPr anchorCtr="0" anchor="b" bIns="45700" lIns="228600" spcFirstLastPara="1" rIns="228600" wrap="square" tIns="45700">
            <a:noAutofit/>
          </a:bodyPr>
          <a:lstStyle>
            <a:lvl1pPr indent="-342900" lvl="0" marL="457200" algn="l">
              <a:spcBef>
                <a:spcPts val="480"/>
              </a:spcBef>
              <a:spcAft>
                <a:spcPts val="0"/>
              </a:spcAft>
              <a:buClr>
                <a:schemeClr val="lt1"/>
              </a:buClr>
              <a:buSzPts val="1800"/>
              <a:buChar char="▪"/>
              <a:defRPr b="1" sz="2400">
                <a:latin typeface="Arial"/>
                <a:ea typeface="Arial"/>
                <a:cs typeface="Arial"/>
                <a:sym typeface="Aria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1" name="Google Shape;211;p28"/>
          <p:cNvSpPr/>
          <p:nvPr>
            <p:ph idx="6" type="pic"/>
          </p:nvPr>
        </p:nvSpPr>
        <p:spPr>
          <a:xfrm>
            <a:off x="1" y="4735513"/>
            <a:ext cx="4303711" cy="2122487"/>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12" name="Google Shape;212;p28"/>
          <p:cNvSpPr/>
          <p:nvPr>
            <p:ph idx="7" type="pic"/>
          </p:nvPr>
        </p:nvSpPr>
        <p:spPr>
          <a:xfrm>
            <a:off x="4342394" y="4735513"/>
            <a:ext cx="4261856" cy="2122487"/>
          </a:xfrm>
          <a:prstGeom prst="rect">
            <a:avLst/>
          </a:prstGeom>
          <a:solidFill>
            <a:schemeClr val="lt2"/>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13" name="Google Shape;213;p28"/>
          <p:cNvSpPr/>
          <p:nvPr>
            <p:ph idx="8" type="pic"/>
          </p:nvPr>
        </p:nvSpPr>
        <p:spPr>
          <a:xfrm rot="5400000">
            <a:off x="7832084" y="5546084"/>
            <a:ext cx="2122487" cy="50134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280"/>
              </a:spcBef>
              <a:spcAft>
                <a:spcPts val="0"/>
              </a:spcAft>
              <a:buClr>
                <a:schemeClr val="lt1"/>
              </a:buClr>
              <a:buSzPts val="105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E">
  <p:cSld name="2 Headers Content E">
    <p:spTree>
      <p:nvGrpSpPr>
        <p:cNvPr id="214" name="Shape 214"/>
        <p:cNvGrpSpPr/>
        <p:nvPr/>
      </p:nvGrpSpPr>
      <p:grpSpPr>
        <a:xfrm>
          <a:off x="0" y="0"/>
          <a:ext cx="0" cy="0"/>
          <a:chOff x="0" y="0"/>
          <a:chExt cx="0" cy="0"/>
        </a:xfrm>
      </p:grpSpPr>
      <p:sp>
        <p:nvSpPr>
          <p:cNvPr id="215" name="Google Shape;215;p29"/>
          <p:cNvSpPr/>
          <p:nvPr>
            <p:ph idx="2" type="pic"/>
          </p:nvPr>
        </p:nvSpPr>
        <p:spPr>
          <a:xfrm>
            <a:off x="0" y="0"/>
            <a:ext cx="9144000" cy="4760384"/>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16" name="Google Shape;216;p29"/>
          <p:cNvSpPr txBox="1"/>
          <p:nvPr>
            <p:ph idx="1" type="body"/>
          </p:nvPr>
        </p:nvSpPr>
        <p:spPr>
          <a:xfrm>
            <a:off x="0" y="5886920"/>
            <a:ext cx="9144000"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7" name="Google Shape;217;p29"/>
          <p:cNvSpPr txBox="1"/>
          <p:nvPr>
            <p:ph type="title"/>
          </p:nvPr>
        </p:nvSpPr>
        <p:spPr>
          <a:xfrm>
            <a:off x="0" y="4793021"/>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Headers Content F">
  <p:cSld name="2 Headers Content F">
    <p:spTree>
      <p:nvGrpSpPr>
        <p:cNvPr id="218" name="Shape 218"/>
        <p:cNvGrpSpPr/>
        <p:nvPr/>
      </p:nvGrpSpPr>
      <p:grpSpPr>
        <a:xfrm>
          <a:off x="0" y="0"/>
          <a:ext cx="0" cy="0"/>
          <a:chOff x="0" y="0"/>
          <a:chExt cx="0" cy="0"/>
        </a:xfrm>
      </p:grpSpPr>
      <p:sp>
        <p:nvSpPr>
          <p:cNvPr id="219" name="Google Shape;219;p30"/>
          <p:cNvSpPr/>
          <p:nvPr>
            <p:ph idx="2" type="pic"/>
          </p:nvPr>
        </p:nvSpPr>
        <p:spPr>
          <a:xfrm>
            <a:off x="0" y="0"/>
            <a:ext cx="6416588" cy="4760384"/>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20" name="Google Shape;220;p30"/>
          <p:cNvSpPr txBox="1"/>
          <p:nvPr>
            <p:ph idx="1" type="body"/>
          </p:nvPr>
        </p:nvSpPr>
        <p:spPr>
          <a:xfrm>
            <a:off x="0" y="5886920"/>
            <a:ext cx="9144000"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chemeClr val="dk1"/>
              </a:buClr>
              <a:buSzPts val="1500"/>
              <a:buNone/>
              <a:defRPr b="1" sz="2000">
                <a:solidFill>
                  <a:schemeClr val="dk1"/>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1" name="Google Shape;221;p30"/>
          <p:cNvSpPr txBox="1"/>
          <p:nvPr>
            <p:ph type="title"/>
          </p:nvPr>
        </p:nvSpPr>
        <p:spPr>
          <a:xfrm>
            <a:off x="0" y="4793021"/>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30"/>
          <p:cNvSpPr/>
          <p:nvPr>
            <p:ph idx="3" type="pic"/>
          </p:nvPr>
        </p:nvSpPr>
        <p:spPr>
          <a:xfrm>
            <a:off x="6453188" y="0"/>
            <a:ext cx="2690812" cy="4760384"/>
          </a:xfrm>
          <a:prstGeom prst="rect">
            <a:avLst/>
          </a:prstGeom>
          <a:solidFill>
            <a:schemeClr val="lt2"/>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Header Content B">
  <p:cSld name="1 Header Content B">
    <p:spTree>
      <p:nvGrpSpPr>
        <p:cNvPr id="25" name="Shape 25"/>
        <p:cNvGrpSpPr/>
        <p:nvPr/>
      </p:nvGrpSpPr>
      <p:grpSpPr>
        <a:xfrm>
          <a:off x="0" y="0"/>
          <a:ext cx="0" cy="0"/>
          <a:chOff x="0" y="0"/>
          <a:chExt cx="0" cy="0"/>
        </a:xfrm>
      </p:grpSpPr>
      <p:sp>
        <p:nvSpPr>
          <p:cNvPr id="26" name="Google Shape;26;p4"/>
          <p:cNvSpPr/>
          <p:nvPr>
            <p:ph idx="2" type="pic"/>
          </p:nvPr>
        </p:nvSpPr>
        <p:spPr>
          <a:xfrm>
            <a:off x="4303714" y="-1"/>
            <a:ext cx="4840287" cy="6858001"/>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 name="Google Shape;27;p4"/>
          <p:cNvSpPr txBox="1"/>
          <p:nvPr>
            <p:ph idx="1" type="body"/>
          </p:nvPr>
        </p:nvSpPr>
        <p:spPr>
          <a:xfrm>
            <a:off x="-11755" y="1143260"/>
            <a:ext cx="4309592" cy="1728696"/>
          </a:xfrm>
          <a:prstGeom prst="rect">
            <a:avLst/>
          </a:prstGeom>
          <a:noFill/>
          <a:ln>
            <a:noFill/>
          </a:ln>
        </p:spPr>
        <p:txBody>
          <a:bodyPr anchorCtr="0" anchor="t" bIns="45700" lIns="228600" spcFirstLastPara="1" rIns="228600" wrap="square" tIns="45700">
            <a:noAutofit/>
          </a:bodyPr>
          <a:lstStyle>
            <a:lvl1pPr indent="-314325" lvl="0" marL="457200" algn="l">
              <a:spcBef>
                <a:spcPts val="360"/>
              </a:spcBef>
              <a:spcAft>
                <a:spcPts val="0"/>
              </a:spcAft>
              <a:buClr>
                <a:schemeClr val="lt1"/>
              </a:buClr>
              <a:buSzPts val="1350"/>
              <a:buChar char="▪"/>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8" name="Google Shape;28;p4"/>
          <p:cNvSpPr txBox="1"/>
          <p:nvPr>
            <p:ph type="title"/>
          </p:nvPr>
        </p:nvSpPr>
        <p:spPr>
          <a:xfrm>
            <a:off x="0" y="0"/>
            <a:ext cx="4303713"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Slide 1">
  <p:cSld name="Team Slide 1">
    <p:spTree>
      <p:nvGrpSpPr>
        <p:cNvPr id="223" name="Shape 223"/>
        <p:cNvGrpSpPr/>
        <p:nvPr/>
      </p:nvGrpSpPr>
      <p:grpSpPr>
        <a:xfrm>
          <a:off x="0" y="0"/>
          <a:ext cx="0" cy="0"/>
          <a:chOff x="0" y="0"/>
          <a:chExt cx="0" cy="0"/>
        </a:xfrm>
      </p:grpSpPr>
      <p:sp>
        <p:nvSpPr>
          <p:cNvPr id="224" name="Google Shape;224;p31"/>
          <p:cNvSpPr/>
          <p:nvPr>
            <p:ph idx="2" type="pic"/>
          </p:nvPr>
        </p:nvSpPr>
        <p:spPr>
          <a:xfrm>
            <a:off x="129541" y="1777585"/>
            <a:ext cx="2124075" cy="3494502"/>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25" name="Google Shape;225;p31"/>
          <p:cNvSpPr txBox="1"/>
          <p:nvPr>
            <p:ph idx="1" type="body"/>
          </p:nvPr>
        </p:nvSpPr>
        <p:spPr>
          <a:xfrm>
            <a:off x="129541" y="53488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6" name="Google Shape;226;p31"/>
          <p:cNvSpPr/>
          <p:nvPr>
            <p:ph idx="3" type="pic"/>
          </p:nvPr>
        </p:nvSpPr>
        <p:spPr>
          <a:xfrm>
            <a:off x="2383156" y="1777585"/>
            <a:ext cx="2124075" cy="3494502"/>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27" name="Google Shape;227;p31"/>
          <p:cNvSpPr/>
          <p:nvPr>
            <p:ph idx="4" type="pic"/>
          </p:nvPr>
        </p:nvSpPr>
        <p:spPr>
          <a:xfrm>
            <a:off x="4636771" y="1777585"/>
            <a:ext cx="2124075" cy="3494502"/>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28" name="Google Shape;228;p31"/>
          <p:cNvSpPr/>
          <p:nvPr>
            <p:ph idx="5" type="pic"/>
          </p:nvPr>
        </p:nvSpPr>
        <p:spPr>
          <a:xfrm>
            <a:off x="6890386" y="1777585"/>
            <a:ext cx="2124075" cy="3494502"/>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29" name="Google Shape;229;p31"/>
          <p:cNvSpPr txBox="1"/>
          <p:nvPr>
            <p:ph idx="6" type="body"/>
          </p:nvPr>
        </p:nvSpPr>
        <p:spPr>
          <a:xfrm>
            <a:off x="2383156" y="53488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0" name="Google Shape;230;p31"/>
          <p:cNvSpPr txBox="1"/>
          <p:nvPr>
            <p:ph idx="7" type="body"/>
          </p:nvPr>
        </p:nvSpPr>
        <p:spPr>
          <a:xfrm>
            <a:off x="4636771" y="53488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1" name="Google Shape;231;p31"/>
          <p:cNvSpPr txBox="1"/>
          <p:nvPr>
            <p:ph idx="8" type="body"/>
          </p:nvPr>
        </p:nvSpPr>
        <p:spPr>
          <a:xfrm>
            <a:off x="6890386" y="53488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2" name="Google Shape;232;p31"/>
          <p:cNvSpPr txBox="1"/>
          <p:nvPr>
            <p:ph type="title"/>
          </p:nvPr>
        </p:nvSpPr>
        <p:spPr>
          <a:xfrm>
            <a:off x="0" y="0"/>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Slide 2">
  <p:cSld name="Team Slide 2">
    <p:spTree>
      <p:nvGrpSpPr>
        <p:cNvPr id="233" name="Shape 233"/>
        <p:cNvGrpSpPr/>
        <p:nvPr/>
      </p:nvGrpSpPr>
      <p:grpSpPr>
        <a:xfrm>
          <a:off x="0" y="0"/>
          <a:ext cx="0" cy="0"/>
          <a:chOff x="0" y="0"/>
          <a:chExt cx="0" cy="0"/>
        </a:xfrm>
      </p:grpSpPr>
      <p:sp>
        <p:nvSpPr>
          <p:cNvPr id="234" name="Google Shape;234;p32"/>
          <p:cNvSpPr/>
          <p:nvPr>
            <p:ph idx="2" type="pic"/>
          </p:nvPr>
        </p:nvSpPr>
        <p:spPr>
          <a:xfrm>
            <a:off x="129541" y="1380733"/>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35" name="Google Shape;235;p32"/>
          <p:cNvSpPr txBox="1"/>
          <p:nvPr>
            <p:ph idx="1" type="body"/>
          </p:nvPr>
        </p:nvSpPr>
        <p:spPr>
          <a:xfrm>
            <a:off x="129541" y="3451579"/>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36" name="Google Shape;236;p32"/>
          <p:cNvSpPr/>
          <p:nvPr>
            <p:ph idx="3" type="pic"/>
          </p:nvPr>
        </p:nvSpPr>
        <p:spPr>
          <a:xfrm>
            <a:off x="2383156" y="1380733"/>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37" name="Google Shape;237;p32"/>
          <p:cNvSpPr/>
          <p:nvPr>
            <p:ph idx="4" type="pic"/>
          </p:nvPr>
        </p:nvSpPr>
        <p:spPr>
          <a:xfrm>
            <a:off x="4636771" y="1380733"/>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38" name="Google Shape;238;p32"/>
          <p:cNvSpPr/>
          <p:nvPr>
            <p:ph idx="5" type="pic"/>
          </p:nvPr>
        </p:nvSpPr>
        <p:spPr>
          <a:xfrm>
            <a:off x="6890386" y="1380733"/>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39" name="Google Shape;239;p32"/>
          <p:cNvSpPr txBox="1"/>
          <p:nvPr>
            <p:ph idx="6" type="body"/>
          </p:nvPr>
        </p:nvSpPr>
        <p:spPr>
          <a:xfrm>
            <a:off x="2383156" y="3451579"/>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0" name="Google Shape;240;p32"/>
          <p:cNvSpPr txBox="1"/>
          <p:nvPr>
            <p:ph idx="7" type="body"/>
          </p:nvPr>
        </p:nvSpPr>
        <p:spPr>
          <a:xfrm>
            <a:off x="4636771" y="3451579"/>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1" name="Google Shape;241;p32"/>
          <p:cNvSpPr txBox="1"/>
          <p:nvPr>
            <p:ph idx="8" type="body"/>
          </p:nvPr>
        </p:nvSpPr>
        <p:spPr>
          <a:xfrm>
            <a:off x="6890386" y="3451579"/>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2" name="Google Shape;242;p32"/>
          <p:cNvSpPr/>
          <p:nvPr>
            <p:ph idx="9" type="pic"/>
          </p:nvPr>
        </p:nvSpPr>
        <p:spPr>
          <a:xfrm>
            <a:off x="129541" y="4142651"/>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43" name="Google Shape;243;p32"/>
          <p:cNvSpPr txBox="1"/>
          <p:nvPr>
            <p:ph idx="13" type="body"/>
          </p:nvPr>
        </p:nvSpPr>
        <p:spPr>
          <a:xfrm>
            <a:off x="129541" y="62134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4" name="Google Shape;244;p32"/>
          <p:cNvSpPr/>
          <p:nvPr>
            <p:ph idx="14" type="pic"/>
          </p:nvPr>
        </p:nvSpPr>
        <p:spPr>
          <a:xfrm>
            <a:off x="2383156" y="4142651"/>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45" name="Google Shape;245;p32"/>
          <p:cNvSpPr/>
          <p:nvPr>
            <p:ph idx="15" type="pic"/>
          </p:nvPr>
        </p:nvSpPr>
        <p:spPr>
          <a:xfrm>
            <a:off x="4636771" y="4142651"/>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46" name="Google Shape;246;p32"/>
          <p:cNvSpPr/>
          <p:nvPr>
            <p:ph idx="16" type="pic"/>
          </p:nvPr>
        </p:nvSpPr>
        <p:spPr>
          <a:xfrm>
            <a:off x="6890386" y="4142651"/>
            <a:ext cx="2124075" cy="203274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47" name="Google Shape;247;p32"/>
          <p:cNvSpPr txBox="1"/>
          <p:nvPr>
            <p:ph idx="17" type="body"/>
          </p:nvPr>
        </p:nvSpPr>
        <p:spPr>
          <a:xfrm>
            <a:off x="2383156" y="62134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8" name="Google Shape;248;p32"/>
          <p:cNvSpPr txBox="1"/>
          <p:nvPr>
            <p:ph idx="18" type="body"/>
          </p:nvPr>
        </p:nvSpPr>
        <p:spPr>
          <a:xfrm>
            <a:off x="4636771" y="62134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49" name="Google Shape;249;p32"/>
          <p:cNvSpPr txBox="1"/>
          <p:nvPr>
            <p:ph idx="19" type="body"/>
          </p:nvPr>
        </p:nvSpPr>
        <p:spPr>
          <a:xfrm>
            <a:off x="6890386" y="6213497"/>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0" name="Google Shape;250;p32"/>
          <p:cNvSpPr txBox="1"/>
          <p:nvPr>
            <p:ph type="title"/>
          </p:nvPr>
        </p:nvSpPr>
        <p:spPr>
          <a:xfrm>
            <a:off x="0" y="0"/>
            <a:ext cx="9144000" cy="1164167"/>
          </a:xfrm>
          <a:prstGeom prst="rect">
            <a:avLst/>
          </a:prstGeom>
          <a:noFill/>
          <a:ln>
            <a:noFill/>
          </a:ln>
        </p:spPr>
        <p:txBody>
          <a:bodyPr anchorCtr="0" anchor="b" bIns="45700" lIns="228600" spcFirstLastPara="1" rIns="228600" wrap="square" tIns="45700">
            <a:noAutofit/>
          </a:bodyPr>
          <a:lstStyle>
            <a:lvl1pPr lvl="0" algn="l">
              <a:lnSpc>
                <a:spcPct val="108333"/>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Slide 3">
  <p:cSld name="Team Slide 3">
    <p:spTree>
      <p:nvGrpSpPr>
        <p:cNvPr id="251" name="Shape 251"/>
        <p:cNvGrpSpPr/>
        <p:nvPr/>
      </p:nvGrpSpPr>
      <p:grpSpPr>
        <a:xfrm>
          <a:off x="0" y="0"/>
          <a:ext cx="0" cy="0"/>
          <a:chOff x="0" y="0"/>
          <a:chExt cx="0" cy="0"/>
        </a:xfrm>
      </p:grpSpPr>
      <p:sp>
        <p:nvSpPr>
          <p:cNvPr id="252" name="Google Shape;252;p33"/>
          <p:cNvSpPr/>
          <p:nvPr>
            <p:ph idx="2" type="pic"/>
          </p:nvPr>
        </p:nvSpPr>
        <p:spPr>
          <a:xfrm>
            <a:off x="129541" y="190501"/>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53" name="Google Shape;253;p33"/>
          <p:cNvSpPr txBox="1"/>
          <p:nvPr>
            <p:ph idx="1" type="body"/>
          </p:nvPr>
        </p:nvSpPr>
        <p:spPr>
          <a:xfrm>
            <a:off x="129541" y="3044950"/>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4" name="Google Shape;254;p33"/>
          <p:cNvSpPr/>
          <p:nvPr>
            <p:ph idx="3" type="pic"/>
          </p:nvPr>
        </p:nvSpPr>
        <p:spPr>
          <a:xfrm>
            <a:off x="2383156" y="190501"/>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55" name="Google Shape;255;p33"/>
          <p:cNvSpPr/>
          <p:nvPr>
            <p:ph idx="4" type="pic"/>
          </p:nvPr>
        </p:nvSpPr>
        <p:spPr>
          <a:xfrm>
            <a:off x="4636771" y="190501"/>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56" name="Google Shape;256;p33"/>
          <p:cNvSpPr/>
          <p:nvPr>
            <p:ph idx="5" type="pic"/>
          </p:nvPr>
        </p:nvSpPr>
        <p:spPr>
          <a:xfrm>
            <a:off x="6890386" y="190501"/>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57" name="Google Shape;257;p33"/>
          <p:cNvSpPr txBox="1"/>
          <p:nvPr>
            <p:ph idx="6" type="body"/>
          </p:nvPr>
        </p:nvSpPr>
        <p:spPr>
          <a:xfrm>
            <a:off x="2383156" y="3044950"/>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8" name="Google Shape;258;p33"/>
          <p:cNvSpPr txBox="1"/>
          <p:nvPr>
            <p:ph idx="7" type="body"/>
          </p:nvPr>
        </p:nvSpPr>
        <p:spPr>
          <a:xfrm>
            <a:off x="4636771" y="3044950"/>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59" name="Google Shape;259;p33"/>
          <p:cNvSpPr txBox="1"/>
          <p:nvPr>
            <p:ph idx="8" type="body"/>
          </p:nvPr>
        </p:nvSpPr>
        <p:spPr>
          <a:xfrm>
            <a:off x="6890386" y="3044950"/>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0" name="Google Shape;260;p33"/>
          <p:cNvSpPr/>
          <p:nvPr>
            <p:ph idx="9" type="pic"/>
          </p:nvPr>
        </p:nvSpPr>
        <p:spPr>
          <a:xfrm>
            <a:off x="129541" y="3514726"/>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61" name="Google Shape;261;p33"/>
          <p:cNvSpPr txBox="1"/>
          <p:nvPr>
            <p:ph idx="13" type="body"/>
          </p:nvPr>
        </p:nvSpPr>
        <p:spPr>
          <a:xfrm>
            <a:off x="129541" y="6369175"/>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2" name="Google Shape;262;p33"/>
          <p:cNvSpPr/>
          <p:nvPr>
            <p:ph idx="14" type="pic"/>
          </p:nvPr>
        </p:nvSpPr>
        <p:spPr>
          <a:xfrm>
            <a:off x="2383156" y="3514726"/>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63" name="Google Shape;263;p33"/>
          <p:cNvSpPr/>
          <p:nvPr>
            <p:ph idx="15" type="pic"/>
          </p:nvPr>
        </p:nvSpPr>
        <p:spPr>
          <a:xfrm>
            <a:off x="4636771" y="3514726"/>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64" name="Google Shape;264;p33"/>
          <p:cNvSpPr/>
          <p:nvPr>
            <p:ph idx="16" type="pic"/>
          </p:nvPr>
        </p:nvSpPr>
        <p:spPr>
          <a:xfrm>
            <a:off x="6890386" y="3514726"/>
            <a:ext cx="2124075" cy="2777640"/>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65" name="Google Shape;265;p33"/>
          <p:cNvSpPr txBox="1"/>
          <p:nvPr>
            <p:ph idx="17" type="body"/>
          </p:nvPr>
        </p:nvSpPr>
        <p:spPr>
          <a:xfrm>
            <a:off x="2383156" y="6369175"/>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6" name="Google Shape;266;p33"/>
          <p:cNvSpPr txBox="1"/>
          <p:nvPr>
            <p:ph idx="18" type="body"/>
          </p:nvPr>
        </p:nvSpPr>
        <p:spPr>
          <a:xfrm>
            <a:off x="4636771" y="6369175"/>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7" name="Google Shape;267;p33"/>
          <p:cNvSpPr txBox="1"/>
          <p:nvPr>
            <p:ph idx="19" type="body"/>
          </p:nvPr>
        </p:nvSpPr>
        <p:spPr>
          <a:xfrm>
            <a:off x="6890386" y="6369175"/>
            <a:ext cx="21240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chemeClr val="lt1"/>
              </a:buClr>
              <a:buSzPts val="1050"/>
              <a:buNone/>
              <a:defRPr b="1" sz="1400"/>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Slide 4">
  <p:cSld name="Team Slide 4">
    <p:bg>
      <p:bgPr>
        <a:solidFill>
          <a:schemeClr val="dk2"/>
        </a:solidFill>
      </p:bgPr>
    </p:bg>
    <p:spTree>
      <p:nvGrpSpPr>
        <p:cNvPr id="268" name="Shape 268"/>
        <p:cNvGrpSpPr/>
        <p:nvPr/>
      </p:nvGrpSpPr>
      <p:grpSpPr>
        <a:xfrm>
          <a:off x="0" y="0"/>
          <a:ext cx="0" cy="0"/>
          <a:chOff x="0" y="0"/>
          <a:chExt cx="0" cy="0"/>
        </a:xfrm>
      </p:grpSpPr>
      <p:sp>
        <p:nvSpPr>
          <p:cNvPr id="269" name="Google Shape;269;p34"/>
          <p:cNvSpPr/>
          <p:nvPr>
            <p:ph idx="2" type="pic"/>
          </p:nvPr>
        </p:nvSpPr>
        <p:spPr>
          <a:xfrm>
            <a:off x="4341571" y="-1058"/>
            <a:ext cx="4222903" cy="3161772"/>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0" name="Google Shape;270;p34"/>
          <p:cNvSpPr/>
          <p:nvPr>
            <p:ph idx="3" type="pic"/>
          </p:nvPr>
        </p:nvSpPr>
        <p:spPr>
          <a:xfrm>
            <a:off x="-3" y="1"/>
            <a:ext cx="4303716" cy="3161772"/>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1" name="Google Shape;271;p34"/>
          <p:cNvSpPr/>
          <p:nvPr>
            <p:ph idx="4" type="pic"/>
          </p:nvPr>
        </p:nvSpPr>
        <p:spPr>
          <a:xfrm>
            <a:off x="6491869" y="3198570"/>
            <a:ext cx="2072605" cy="3110156"/>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2" name="Google Shape;272;p34"/>
          <p:cNvSpPr/>
          <p:nvPr>
            <p:ph idx="5" type="pic"/>
          </p:nvPr>
        </p:nvSpPr>
        <p:spPr>
          <a:xfrm>
            <a:off x="1" y="3198571"/>
            <a:ext cx="2152649" cy="3110154"/>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3" name="Google Shape;273;p34"/>
          <p:cNvSpPr/>
          <p:nvPr>
            <p:ph idx="6" type="pic"/>
          </p:nvPr>
        </p:nvSpPr>
        <p:spPr>
          <a:xfrm>
            <a:off x="2192095" y="3198571"/>
            <a:ext cx="2111618" cy="3110154"/>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4" name="Google Shape;274;p34"/>
          <p:cNvSpPr/>
          <p:nvPr>
            <p:ph idx="7" type="pic"/>
          </p:nvPr>
        </p:nvSpPr>
        <p:spPr>
          <a:xfrm>
            <a:off x="4342776" y="3198571"/>
            <a:ext cx="2110412" cy="3110154"/>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5" name="Google Shape;275;p34"/>
          <p:cNvSpPr/>
          <p:nvPr>
            <p:ph idx="8" type="pic"/>
          </p:nvPr>
        </p:nvSpPr>
        <p:spPr>
          <a:xfrm rot="5400000">
            <a:off x="5719763" y="2884488"/>
            <a:ext cx="6308724"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76" name="Google Shape;276;p34"/>
          <p:cNvSpPr/>
          <p:nvPr/>
        </p:nvSpPr>
        <p:spPr>
          <a:xfrm>
            <a:off x="0" y="6308725"/>
            <a:ext cx="9144000" cy="549276"/>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Narrow"/>
              <a:ea typeface="Arial Narrow"/>
              <a:cs typeface="Arial Narrow"/>
              <a:sym typeface="Arial Narrow"/>
            </a:endParaRPr>
          </a:p>
        </p:txBody>
      </p:sp>
      <p:sp>
        <p:nvSpPr>
          <p:cNvPr id="277" name="Google Shape;277;p34"/>
          <p:cNvSpPr txBox="1"/>
          <p:nvPr>
            <p:ph idx="1" type="body"/>
          </p:nvPr>
        </p:nvSpPr>
        <p:spPr>
          <a:xfrm>
            <a:off x="0" y="6429049"/>
            <a:ext cx="2152650"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78" name="Google Shape;278;p34"/>
          <p:cNvSpPr txBox="1"/>
          <p:nvPr>
            <p:ph idx="9" type="body"/>
          </p:nvPr>
        </p:nvSpPr>
        <p:spPr>
          <a:xfrm>
            <a:off x="2152651" y="6429049"/>
            <a:ext cx="2149475"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79" name="Google Shape;279;p34"/>
          <p:cNvSpPr txBox="1"/>
          <p:nvPr>
            <p:ph idx="13" type="body"/>
          </p:nvPr>
        </p:nvSpPr>
        <p:spPr>
          <a:xfrm>
            <a:off x="4302126" y="6418609"/>
            <a:ext cx="2151062"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80" name="Google Shape;280;p34"/>
          <p:cNvSpPr txBox="1"/>
          <p:nvPr>
            <p:ph idx="14" type="body"/>
          </p:nvPr>
        </p:nvSpPr>
        <p:spPr>
          <a:xfrm>
            <a:off x="6453188" y="6418609"/>
            <a:ext cx="2151062" cy="379591"/>
          </a:xfrm>
          <a:prstGeom prst="rect">
            <a:avLst/>
          </a:prstGeom>
          <a:noFill/>
          <a:ln>
            <a:noFill/>
          </a:ln>
        </p:spPr>
        <p:txBody>
          <a:bodyPr anchorCtr="0" anchor="t" bIns="45700" lIns="228600" spcFirstLastPara="1" rIns="228600" wrap="square" tIns="45700">
            <a:noAutofit/>
          </a:bodyPr>
          <a:lstStyle>
            <a:lvl1pPr indent="-228600" lvl="0" marL="457200" algn="ct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81" name="Google Shape;281;p34"/>
          <p:cNvSpPr txBox="1"/>
          <p:nvPr>
            <p:ph idx="15" type="body"/>
          </p:nvPr>
        </p:nvSpPr>
        <p:spPr>
          <a:xfrm>
            <a:off x="2152651" y="527433"/>
            <a:ext cx="2149475" cy="379591"/>
          </a:xfrm>
          <a:prstGeom prst="rect">
            <a:avLst/>
          </a:prstGeom>
          <a:noFill/>
          <a:ln>
            <a:noFill/>
          </a:ln>
        </p:spPr>
        <p:txBody>
          <a:bodyPr anchorCtr="0" anchor="t" bIns="45700" lIns="228600" spcFirstLastPara="1" rIns="228600" wrap="square" tIns="45700">
            <a:noAutofit/>
          </a:bodyPr>
          <a:lstStyle>
            <a:lvl1pPr indent="-228600" lvl="0" marL="457200" algn="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82" name="Google Shape;282;p34"/>
          <p:cNvSpPr txBox="1"/>
          <p:nvPr>
            <p:ph idx="16" type="body"/>
          </p:nvPr>
        </p:nvSpPr>
        <p:spPr>
          <a:xfrm>
            <a:off x="6417524" y="527433"/>
            <a:ext cx="2149475" cy="379591"/>
          </a:xfrm>
          <a:prstGeom prst="rect">
            <a:avLst/>
          </a:prstGeom>
          <a:noFill/>
          <a:ln>
            <a:noFill/>
          </a:ln>
        </p:spPr>
        <p:txBody>
          <a:bodyPr anchorCtr="0" anchor="t" bIns="45700" lIns="228600" spcFirstLastPara="1" rIns="228600" wrap="square" tIns="45700">
            <a:noAutofit/>
          </a:bodyPr>
          <a:lstStyle>
            <a:lvl1pPr indent="-228600" lvl="0" marL="457200" algn="r">
              <a:lnSpc>
                <a:spcPct val="107142"/>
              </a:lnSpc>
              <a:spcBef>
                <a:spcPts val="0"/>
              </a:spcBef>
              <a:spcAft>
                <a:spcPts val="0"/>
              </a:spcAft>
              <a:buClr>
                <a:srgbClr val="FFFFFF"/>
              </a:buClr>
              <a:buSzPts val="1050"/>
              <a:buNone/>
              <a:defRPr b="1" sz="1400">
                <a:solidFill>
                  <a:srgbClr val="FFFFFF"/>
                </a:solidFill>
              </a:defRPr>
            </a:lvl1pPr>
            <a:lvl2pPr indent="-228600" lvl="1" marL="914400" algn="l">
              <a:spcBef>
                <a:spcPts val="320"/>
              </a:spcBef>
              <a:spcAft>
                <a:spcPts val="0"/>
              </a:spcAft>
              <a:buClr>
                <a:schemeClr val="lt1"/>
              </a:buClr>
              <a:buSzPts val="1200"/>
              <a:buFont typeface="Arial"/>
              <a:buNone/>
              <a:defRPr/>
            </a:lvl2pPr>
            <a:lvl3pPr indent="-228600" lvl="2" marL="1371600" algn="l">
              <a:spcBef>
                <a:spcPts val="280"/>
              </a:spcBef>
              <a:spcAft>
                <a:spcPts val="0"/>
              </a:spcAft>
              <a:buClr>
                <a:schemeClr val="lt1"/>
              </a:buClr>
              <a:buSzPts val="1400"/>
              <a:buNone/>
              <a:defRPr/>
            </a:lvl3pPr>
            <a:lvl4pPr indent="-228600" lvl="3" marL="1828800" algn="l">
              <a:spcBef>
                <a:spcPts val="240"/>
              </a:spcBef>
              <a:spcAft>
                <a:spcPts val="0"/>
              </a:spcAft>
              <a:buClr>
                <a:schemeClr val="lt1"/>
              </a:buClr>
              <a:buSzPts val="1200"/>
              <a:buNone/>
              <a:defRPr/>
            </a:lvl4pPr>
            <a:lvl5pPr indent="-228600" lvl="4" marL="2286000" algn="l">
              <a:spcBef>
                <a:spcPts val="220"/>
              </a:spcBef>
              <a:spcAft>
                <a:spcPts val="0"/>
              </a:spcAft>
              <a:buClr>
                <a:schemeClr val="lt1"/>
              </a:buClr>
              <a:buSzPts val="935"/>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g 1">
  <p:cSld name="Two Img 1">
    <p:spTree>
      <p:nvGrpSpPr>
        <p:cNvPr id="283" name="Shape 283"/>
        <p:cNvGrpSpPr/>
        <p:nvPr/>
      </p:nvGrpSpPr>
      <p:grpSpPr>
        <a:xfrm>
          <a:off x="0" y="0"/>
          <a:ext cx="0" cy="0"/>
          <a:chOff x="0" y="0"/>
          <a:chExt cx="0" cy="0"/>
        </a:xfrm>
      </p:grpSpPr>
      <p:sp>
        <p:nvSpPr>
          <p:cNvPr id="284" name="Google Shape;284;p35"/>
          <p:cNvSpPr/>
          <p:nvPr>
            <p:ph idx="2" type="pic"/>
          </p:nvPr>
        </p:nvSpPr>
        <p:spPr>
          <a:xfrm>
            <a:off x="-1" y="1"/>
            <a:ext cx="4303714" cy="6308724"/>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85" name="Google Shape;285;p35"/>
          <p:cNvSpPr/>
          <p:nvPr>
            <p:ph idx="3" type="pic"/>
          </p:nvPr>
        </p:nvSpPr>
        <p:spPr>
          <a:xfrm>
            <a:off x="4342118" y="0"/>
            <a:ext cx="4801882" cy="6308725"/>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86" name="Google Shape;286;p35"/>
          <p:cNvSpPr/>
          <p:nvPr>
            <p:ph idx="4" type="pic"/>
          </p:nvPr>
        </p:nvSpPr>
        <p:spPr>
          <a:xfrm>
            <a:off x="-1" y="6308726"/>
            <a:ext cx="4303714" cy="549274"/>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lage Img 1">
  <p:cSld name="Collage Img 1">
    <p:spTree>
      <p:nvGrpSpPr>
        <p:cNvPr id="287" name="Shape 287"/>
        <p:cNvGrpSpPr/>
        <p:nvPr/>
      </p:nvGrpSpPr>
      <p:grpSpPr>
        <a:xfrm>
          <a:off x="0" y="0"/>
          <a:ext cx="0" cy="0"/>
          <a:chOff x="0" y="0"/>
          <a:chExt cx="0" cy="0"/>
        </a:xfrm>
      </p:grpSpPr>
      <p:sp>
        <p:nvSpPr>
          <p:cNvPr id="288" name="Google Shape;288;p36"/>
          <p:cNvSpPr/>
          <p:nvPr>
            <p:ph idx="2" type="pic"/>
          </p:nvPr>
        </p:nvSpPr>
        <p:spPr>
          <a:xfrm>
            <a:off x="4340314" y="0"/>
            <a:ext cx="4803686" cy="3160713"/>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89" name="Google Shape;289;p36"/>
          <p:cNvSpPr/>
          <p:nvPr>
            <p:ph idx="3" type="pic"/>
          </p:nvPr>
        </p:nvSpPr>
        <p:spPr>
          <a:xfrm>
            <a:off x="-3" y="0"/>
            <a:ext cx="4303716" cy="3160713"/>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0" name="Google Shape;290;p36"/>
          <p:cNvSpPr/>
          <p:nvPr>
            <p:ph idx="4" type="pic"/>
          </p:nvPr>
        </p:nvSpPr>
        <p:spPr>
          <a:xfrm>
            <a:off x="6489788" y="3198569"/>
            <a:ext cx="2654212"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1" name="Google Shape;291;p36"/>
          <p:cNvSpPr/>
          <p:nvPr>
            <p:ph idx="5" type="pic"/>
          </p:nvPr>
        </p:nvSpPr>
        <p:spPr>
          <a:xfrm>
            <a:off x="1" y="3198569"/>
            <a:ext cx="2152649"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2" name="Google Shape;292;p36"/>
          <p:cNvSpPr/>
          <p:nvPr>
            <p:ph idx="6" type="pic"/>
          </p:nvPr>
        </p:nvSpPr>
        <p:spPr>
          <a:xfrm>
            <a:off x="2190508" y="3198569"/>
            <a:ext cx="2113206"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3" name="Google Shape;293;p36"/>
          <p:cNvSpPr/>
          <p:nvPr>
            <p:ph idx="7" type="pic"/>
          </p:nvPr>
        </p:nvSpPr>
        <p:spPr>
          <a:xfrm>
            <a:off x="4342776" y="3198570"/>
            <a:ext cx="2110412"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lage Img 2">
  <p:cSld name="Collage Img 2">
    <p:spTree>
      <p:nvGrpSpPr>
        <p:cNvPr id="294" name="Shape 294"/>
        <p:cNvGrpSpPr/>
        <p:nvPr/>
      </p:nvGrpSpPr>
      <p:grpSpPr>
        <a:xfrm>
          <a:off x="0" y="0"/>
          <a:ext cx="0" cy="0"/>
          <a:chOff x="0" y="0"/>
          <a:chExt cx="0" cy="0"/>
        </a:xfrm>
      </p:grpSpPr>
      <p:sp>
        <p:nvSpPr>
          <p:cNvPr id="295" name="Google Shape;295;p37"/>
          <p:cNvSpPr/>
          <p:nvPr>
            <p:ph idx="2" type="pic"/>
          </p:nvPr>
        </p:nvSpPr>
        <p:spPr>
          <a:xfrm>
            <a:off x="4340314" y="3198570"/>
            <a:ext cx="4803686" cy="3659430"/>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6" name="Google Shape;296;p37"/>
          <p:cNvSpPr/>
          <p:nvPr>
            <p:ph idx="3" type="pic"/>
          </p:nvPr>
        </p:nvSpPr>
        <p:spPr>
          <a:xfrm>
            <a:off x="-3" y="0"/>
            <a:ext cx="4303716" cy="3160715"/>
          </a:xfrm>
          <a:prstGeom prst="rect">
            <a:avLst/>
          </a:prstGeom>
          <a:solidFill>
            <a:schemeClr val="lt2"/>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7" name="Google Shape;297;p37"/>
          <p:cNvSpPr/>
          <p:nvPr>
            <p:ph idx="4" type="pic"/>
          </p:nvPr>
        </p:nvSpPr>
        <p:spPr>
          <a:xfrm>
            <a:off x="6489788" y="1"/>
            <a:ext cx="2654212" cy="3160714"/>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8" name="Google Shape;298;p37"/>
          <p:cNvSpPr/>
          <p:nvPr>
            <p:ph idx="5" type="pic"/>
          </p:nvPr>
        </p:nvSpPr>
        <p:spPr>
          <a:xfrm>
            <a:off x="1" y="3198572"/>
            <a:ext cx="2152649"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299" name="Google Shape;299;p37"/>
          <p:cNvSpPr/>
          <p:nvPr>
            <p:ph idx="6" type="pic"/>
          </p:nvPr>
        </p:nvSpPr>
        <p:spPr>
          <a:xfrm>
            <a:off x="2190508" y="3198572"/>
            <a:ext cx="2113206" cy="3659429"/>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300" name="Google Shape;300;p37"/>
          <p:cNvSpPr/>
          <p:nvPr>
            <p:ph idx="7" type="pic"/>
          </p:nvPr>
        </p:nvSpPr>
        <p:spPr>
          <a:xfrm>
            <a:off x="4342776" y="-1"/>
            <a:ext cx="2110413" cy="3160714"/>
          </a:xfrm>
          <a:prstGeom prst="rect">
            <a:avLst/>
          </a:prstGeom>
          <a:solidFill>
            <a:srgbClr val="EDEDEA"/>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Proj Img 1" showMasterSp="0">
  <p:cSld name="Full Bleed Proj Img 1">
    <p:spTree>
      <p:nvGrpSpPr>
        <p:cNvPr id="301" name="Shape 301"/>
        <p:cNvGrpSpPr/>
        <p:nvPr/>
      </p:nvGrpSpPr>
      <p:grpSpPr>
        <a:xfrm>
          <a:off x="0" y="0"/>
          <a:ext cx="0" cy="0"/>
          <a:chOff x="0" y="0"/>
          <a:chExt cx="0" cy="0"/>
        </a:xfrm>
      </p:grpSpPr>
      <p:sp>
        <p:nvSpPr>
          <p:cNvPr id="302" name="Google Shape;302;p38"/>
          <p:cNvSpPr/>
          <p:nvPr>
            <p:ph idx="2" type="pic"/>
          </p:nvPr>
        </p:nvSpPr>
        <p:spPr>
          <a:xfrm>
            <a:off x="0" y="1"/>
            <a:ext cx="9144000" cy="6857999"/>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303" name="Google Shape;303;p38"/>
          <p:cNvSpPr txBox="1"/>
          <p:nvPr>
            <p:ph idx="1" type="body"/>
          </p:nvPr>
        </p:nvSpPr>
        <p:spPr>
          <a:xfrm>
            <a:off x="309045" y="1755893"/>
            <a:ext cx="8334954" cy="807059"/>
          </a:xfrm>
          <a:prstGeom prst="rect">
            <a:avLst/>
          </a:prstGeom>
          <a:noFill/>
          <a:ln>
            <a:noFill/>
          </a:ln>
        </p:spPr>
        <p:txBody>
          <a:bodyPr anchorCtr="0" anchor="t" bIns="45700" lIns="228600" spcFirstLastPara="1" rIns="228600" wrap="square" tIns="45700">
            <a:noAutofit/>
          </a:bodyPr>
          <a:lstStyle>
            <a:lvl1pPr indent="-228600" lvl="0" marL="457200" algn="l">
              <a:lnSpc>
                <a:spcPct val="125000"/>
              </a:lnSpc>
              <a:spcBef>
                <a:spcPts val="0"/>
              </a:spcBef>
              <a:spcAft>
                <a:spcPts val="0"/>
              </a:spcAft>
              <a:buClr>
                <a:srgbClr val="FFFFFF"/>
              </a:buClr>
              <a:buSzPts val="1200"/>
              <a:buNone/>
              <a:defRPr b="0" i="1" sz="1600">
                <a:solidFill>
                  <a:srgbClr val="FFFFFF"/>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4" name="Google Shape;304;p38"/>
          <p:cNvSpPr txBox="1"/>
          <p:nvPr>
            <p:ph type="title"/>
          </p:nvPr>
        </p:nvSpPr>
        <p:spPr>
          <a:xfrm>
            <a:off x="309045" y="663841"/>
            <a:ext cx="8334954" cy="1164167"/>
          </a:xfrm>
          <a:prstGeom prst="rect">
            <a:avLst/>
          </a:prstGeom>
          <a:noFill/>
          <a:ln>
            <a:noFill/>
          </a:ln>
        </p:spPr>
        <p:txBody>
          <a:bodyPr anchorCtr="0" anchor="b" bIns="45700" lIns="228600" spcFirstLastPara="1" rIns="228600" wrap="square" tIns="45700">
            <a:noAutofit/>
          </a:bodyPr>
          <a:lstStyle>
            <a:lvl1pPr lvl="0" algn="l">
              <a:lnSpc>
                <a:spcPct val="130000"/>
              </a:lnSpc>
              <a:spcBef>
                <a:spcPts val="0"/>
              </a:spcBef>
              <a:spcAft>
                <a:spcPts val="0"/>
              </a:spcAft>
              <a:buClr>
                <a:srgbClr val="FFFFFF"/>
              </a:buClr>
              <a:buSzPts val="2000"/>
              <a:buFont typeface="Arial"/>
              <a:buNone/>
              <a:defRPr sz="2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leed Proj Img 2" showMasterSp="0">
  <p:cSld name="Full Bleed Proj Img 2">
    <p:spTree>
      <p:nvGrpSpPr>
        <p:cNvPr id="305" name="Shape 305"/>
        <p:cNvGrpSpPr/>
        <p:nvPr/>
      </p:nvGrpSpPr>
      <p:grpSpPr>
        <a:xfrm>
          <a:off x="0" y="0"/>
          <a:ext cx="0" cy="0"/>
          <a:chOff x="0" y="0"/>
          <a:chExt cx="0" cy="0"/>
        </a:xfrm>
      </p:grpSpPr>
      <p:sp>
        <p:nvSpPr>
          <p:cNvPr id="306" name="Google Shape;306;p39"/>
          <p:cNvSpPr/>
          <p:nvPr>
            <p:ph idx="2" type="pic"/>
          </p:nvPr>
        </p:nvSpPr>
        <p:spPr>
          <a:xfrm>
            <a:off x="0" y="1"/>
            <a:ext cx="9144000" cy="6857999"/>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307" name="Google Shape;307;p39"/>
          <p:cNvSpPr txBox="1"/>
          <p:nvPr>
            <p:ph idx="1" type="body"/>
          </p:nvPr>
        </p:nvSpPr>
        <p:spPr>
          <a:xfrm>
            <a:off x="309045" y="1755893"/>
            <a:ext cx="8334954" cy="807059"/>
          </a:xfrm>
          <a:prstGeom prst="rect">
            <a:avLst/>
          </a:prstGeom>
          <a:noFill/>
          <a:ln>
            <a:noFill/>
          </a:ln>
        </p:spPr>
        <p:txBody>
          <a:bodyPr anchorCtr="0" anchor="t" bIns="45700" lIns="228600" spcFirstLastPara="1" rIns="228600" wrap="square" tIns="45700">
            <a:noAutofit/>
          </a:bodyPr>
          <a:lstStyle>
            <a:lvl1pPr indent="-228600" lvl="0" marL="457200" algn="r">
              <a:lnSpc>
                <a:spcPct val="125000"/>
              </a:lnSpc>
              <a:spcBef>
                <a:spcPts val="0"/>
              </a:spcBef>
              <a:spcAft>
                <a:spcPts val="0"/>
              </a:spcAft>
              <a:buClr>
                <a:srgbClr val="FFFFFF"/>
              </a:buClr>
              <a:buSzPts val="1200"/>
              <a:buNone/>
              <a:defRPr b="0" i="1" sz="1600">
                <a:solidFill>
                  <a:srgbClr val="FFFFFF"/>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sz="1800">
                <a:solidFill>
                  <a:schemeClr val="lt1"/>
                </a:solidFill>
              </a:defRPr>
            </a:lvl2pPr>
            <a:lvl3pPr indent="-342900" lvl="2" marL="1371600" algn="l">
              <a:spcBef>
                <a:spcPts val="360"/>
              </a:spcBef>
              <a:spcAft>
                <a:spcPts val="0"/>
              </a:spcAft>
              <a:buClr>
                <a:schemeClr val="lt1"/>
              </a:buClr>
              <a:buSzPts val="1800"/>
              <a:buChar char="•"/>
              <a:defRPr sz="18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25754" lvl="4" marL="2286000" algn="l">
              <a:spcBef>
                <a:spcPts val="360"/>
              </a:spcBef>
              <a:spcAft>
                <a:spcPts val="0"/>
              </a:spcAft>
              <a:buClr>
                <a:schemeClr val="lt1"/>
              </a:buClr>
              <a:buSzPts val="1530"/>
              <a:buChar char="▪"/>
              <a:defRPr sz="1800">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8" name="Google Shape;308;p39"/>
          <p:cNvSpPr txBox="1"/>
          <p:nvPr>
            <p:ph type="title"/>
          </p:nvPr>
        </p:nvSpPr>
        <p:spPr>
          <a:xfrm>
            <a:off x="309045" y="663841"/>
            <a:ext cx="8334954" cy="1164167"/>
          </a:xfrm>
          <a:prstGeom prst="rect">
            <a:avLst/>
          </a:prstGeom>
          <a:noFill/>
          <a:ln>
            <a:noFill/>
          </a:ln>
        </p:spPr>
        <p:txBody>
          <a:bodyPr anchorCtr="0" anchor="b" bIns="45700" lIns="228600" spcFirstLastPara="1" rIns="228600" wrap="square" tIns="45700">
            <a:noAutofit/>
          </a:bodyPr>
          <a:lstStyle>
            <a:lvl1pPr lvl="0" algn="r">
              <a:lnSpc>
                <a:spcPct val="130000"/>
              </a:lnSpc>
              <a:spcBef>
                <a:spcPts val="0"/>
              </a:spcBef>
              <a:spcAft>
                <a:spcPts val="0"/>
              </a:spcAft>
              <a:buClr>
                <a:srgbClr val="FFFFFF"/>
              </a:buClr>
              <a:buSzPts val="2000"/>
              <a:buFont typeface="Arial"/>
              <a:buNone/>
              <a:defRPr sz="2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uides-FOR REFERENCE ONLY">
  <p:cSld name="Guides-FOR REFERENCE ONLY">
    <p:spTree>
      <p:nvGrpSpPr>
        <p:cNvPr id="309" name="Shape 309"/>
        <p:cNvGrpSpPr/>
        <p:nvPr/>
      </p:nvGrpSpPr>
      <p:grpSpPr>
        <a:xfrm>
          <a:off x="0" y="0"/>
          <a:ext cx="0" cy="0"/>
          <a:chOff x="0" y="0"/>
          <a:chExt cx="0" cy="0"/>
        </a:xfrm>
      </p:grpSpPr>
      <p:grpSp>
        <p:nvGrpSpPr>
          <p:cNvPr id="310" name="Google Shape;310;p40"/>
          <p:cNvGrpSpPr/>
          <p:nvPr/>
        </p:nvGrpSpPr>
        <p:grpSpPr>
          <a:xfrm>
            <a:off x="0" y="0"/>
            <a:ext cx="9144000" cy="6858000"/>
            <a:chOff x="0" y="0"/>
            <a:chExt cx="9144000" cy="6858000"/>
          </a:xfrm>
        </p:grpSpPr>
        <p:sp>
          <p:nvSpPr>
            <p:cNvPr id="311" name="Google Shape;311;p40"/>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grpSp>
          <p:nvGrpSpPr>
            <p:cNvPr id="312" name="Google Shape;312;p40"/>
            <p:cNvGrpSpPr/>
            <p:nvPr/>
          </p:nvGrpSpPr>
          <p:grpSpPr>
            <a:xfrm>
              <a:off x="0" y="0"/>
              <a:ext cx="9144000" cy="6858000"/>
              <a:chOff x="0" y="0"/>
              <a:chExt cx="9144000" cy="5143500"/>
            </a:xfrm>
          </p:grpSpPr>
          <p:sp>
            <p:nvSpPr>
              <p:cNvPr id="313" name="Google Shape;313;p40"/>
              <p:cNvSpPr txBox="1"/>
              <p:nvPr/>
            </p:nvSpPr>
            <p:spPr>
              <a:xfrm>
                <a:off x="819293" y="1189170"/>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2.02</a:t>
                </a:r>
                <a:endParaRPr b="1" sz="1200">
                  <a:solidFill>
                    <a:srgbClr val="000000"/>
                  </a:solidFill>
                  <a:latin typeface="Arial"/>
                  <a:ea typeface="Arial"/>
                  <a:cs typeface="Arial"/>
                  <a:sym typeface="Arial"/>
                </a:endParaRPr>
              </a:p>
            </p:txBody>
          </p:sp>
          <p:sp>
            <p:nvSpPr>
              <p:cNvPr id="314" name="Google Shape;314;p40"/>
              <p:cNvSpPr txBox="1"/>
              <p:nvPr/>
            </p:nvSpPr>
            <p:spPr>
              <a:xfrm>
                <a:off x="819293" y="2379663"/>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0.29</a:t>
                </a:r>
                <a:endParaRPr b="1" sz="1200">
                  <a:solidFill>
                    <a:srgbClr val="000000"/>
                  </a:solidFill>
                  <a:latin typeface="Arial"/>
                  <a:ea typeface="Arial"/>
                  <a:cs typeface="Arial"/>
                  <a:sym typeface="Arial"/>
                </a:endParaRPr>
              </a:p>
            </p:txBody>
          </p:sp>
          <p:sp>
            <p:nvSpPr>
              <p:cNvPr id="315" name="Google Shape;315;p40"/>
              <p:cNvSpPr txBox="1"/>
              <p:nvPr/>
            </p:nvSpPr>
            <p:spPr>
              <a:xfrm>
                <a:off x="819293" y="3551078"/>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1.43</a:t>
                </a:r>
                <a:endParaRPr/>
              </a:p>
            </p:txBody>
          </p:sp>
          <p:sp>
            <p:nvSpPr>
              <p:cNvPr id="316" name="Google Shape;316;p40"/>
              <p:cNvSpPr txBox="1"/>
              <p:nvPr/>
            </p:nvSpPr>
            <p:spPr>
              <a:xfrm>
                <a:off x="8620966"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4.41</a:t>
                </a:r>
                <a:endParaRPr b="1" sz="1200">
                  <a:solidFill>
                    <a:schemeClr val="dk1"/>
                  </a:solidFill>
                  <a:latin typeface="Arial"/>
                  <a:ea typeface="Arial"/>
                  <a:cs typeface="Arial"/>
                  <a:sym typeface="Arial"/>
                </a:endParaRPr>
              </a:p>
            </p:txBody>
          </p:sp>
          <p:sp>
            <p:nvSpPr>
              <p:cNvPr id="317" name="Google Shape;317;p40"/>
              <p:cNvSpPr txBox="1"/>
              <p:nvPr/>
            </p:nvSpPr>
            <p:spPr>
              <a:xfrm>
                <a:off x="4303713"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0.29</a:t>
                </a:r>
                <a:endParaRPr b="1" sz="1200">
                  <a:solidFill>
                    <a:schemeClr val="dk1"/>
                  </a:solidFill>
                  <a:latin typeface="Arial"/>
                  <a:ea typeface="Arial"/>
                  <a:cs typeface="Arial"/>
                  <a:sym typeface="Arial"/>
                </a:endParaRPr>
              </a:p>
            </p:txBody>
          </p:sp>
          <p:sp>
            <p:nvSpPr>
              <p:cNvPr id="318" name="Google Shape;318;p40"/>
              <p:cNvSpPr txBox="1"/>
              <p:nvPr/>
            </p:nvSpPr>
            <p:spPr>
              <a:xfrm>
                <a:off x="6453188"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2.06</a:t>
                </a:r>
                <a:endParaRPr b="1" sz="1200">
                  <a:solidFill>
                    <a:schemeClr val="dk1"/>
                  </a:solidFill>
                  <a:latin typeface="Arial"/>
                  <a:ea typeface="Arial"/>
                  <a:cs typeface="Arial"/>
                  <a:sym typeface="Arial"/>
                </a:endParaRPr>
              </a:p>
            </p:txBody>
          </p:sp>
          <p:sp>
            <p:nvSpPr>
              <p:cNvPr id="319" name="Google Shape;319;p40"/>
              <p:cNvSpPr txBox="1"/>
              <p:nvPr/>
            </p:nvSpPr>
            <p:spPr>
              <a:xfrm>
                <a:off x="819293" y="4732031"/>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3.15</a:t>
                </a:r>
                <a:endParaRPr b="1" sz="1200">
                  <a:solidFill>
                    <a:srgbClr val="000000"/>
                  </a:solidFill>
                  <a:latin typeface="Arial"/>
                  <a:ea typeface="Arial"/>
                  <a:cs typeface="Arial"/>
                  <a:sym typeface="Arial"/>
                </a:endParaRPr>
              </a:p>
            </p:txBody>
          </p:sp>
          <p:sp>
            <p:nvSpPr>
              <p:cNvPr id="320" name="Google Shape;320;p40"/>
              <p:cNvSpPr txBox="1"/>
              <p:nvPr/>
            </p:nvSpPr>
            <p:spPr>
              <a:xfrm>
                <a:off x="2152485"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2.65</a:t>
                </a:r>
                <a:endParaRPr b="1" sz="1200">
                  <a:solidFill>
                    <a:schemeClr val="dk1"/>
                  </a:solidFill>
                  <a:latin typeface="Arial"/>
                  <a:ea typeface="Arial"/>
                  <a:cs typeface="Arial"/>
                  <a:sym typeface="Arial"/>
                </a:endParaRPr>
              </a:p>
            </p:txBody>
          </p:sp>
          <p:sp>
            <p:nvSpPr>
              <p:cNvPr id="321" name="Google Shape;321;p40"/>
              <p:cNvSpPr txBox="1"/>
              <p:nvPr/>
            </p:nvSpPr>
            <p:spPr>
              <a:xfrm>
                <a:off x="8620966"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4.41</a:t>
                </a:r>
                <a:endParaRPr b="1" sz="1200">
                  <a:solidFill>
                    <a:srgbClr val="000000"/>
                  </a:solidFill>
                  <a:latin typeface="Arial"/>
                  <a:ea typeface="Arial"/>
                  <a:cs typeface="Arial"/>
                  <a:sym typeface="Arial"/>
                </a:endParaRPr>
              </a:p>
            </p:txBody>
          </p:sp>
          <p:sp>
            <p:nvSpPr>
              <p:cNvPr id="322" name="Google Shape;322;p40"/>
              <p:cNvSpPr txBox="1"/>
              <p:nvPr/>
            </p:nvSpPr>
            <p:spPr>
              <a:xfrm>
                <a:off x="4303713"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0.29</a:t>
                </a:r>
                <a:endParaRPr b="1" sz="1200">
                  <a:solidFill>
                    <a:srgbClr val="000000"/>
                  </a:solidFill>
                  <a:latin typeface="Arial"/>
                  <a:ea typeface="Arial"/>
                  <a:cs typeface="Arial"/>
                  <a:sym typeface="Arial"/>
                </a:endParaRPr>
              </a:p>
            </p:txBody>
          </p:sp>
          <p:sp>
            <p:nvSpPr>
              <p:cNvPr id="323" name="Google Shape;323;p40"/>
              <p:cNvSpPr txBox="1"/>
              <p:nvPr/>
            </p:nvSpPr>
            <p:spPr>
              <a:xfrm>
                <a:off x="6453188"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2.06</a:t>
                </a:r>
                <a:endParaRPr b="1" sz="1200">
                  <a:solidFill>
                    <a:srgbClr val="000000"/>
                  </a:solidFill>
                  <a:latin typeface="Arial"/>
                  <a:ea typeface="Arial"/>
                  <a:cs typeface="Arial"/>
                  <a:sym typeface="Arial"/>
                </a:endParaRPr>
              </a:p>
            </p:txBody>
          </p:sp>
          <p:sp>
            <p:nvSpPr>
              <p:cNvPr id="324" name="Google Shape;324;p40"/>
              <p:cNvSpPr txBox="1"/>
              <p:nvPr/>
            </p:nvSpPr>
            <p:spPr>
              <a:xfrm>
                <a:off x="2152485" y="352962"/>
                <a:ext cx="482824"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2.65</a:t>
                </a:r>
                <a:endParaRPr b="1" sz="1200">
                  <a:solidFill>
                    <a:srgbClr val="000000"/>
                  </a:solidFill>
                  <a:latin typeface="Arial"/>
                  <a:ea typeface="Arial"/>
                  <a:cs typeface="Arial"/>
                  <a:sym typeface="Arial"/>
                </a:endParaRPr>
              </a:p>
            </p:txBody>
          </p:sp>
          <p:cxnSp>
            <p:nvCxnSpPr>
              <p:cNvPr id="325" name="Google Shape;325;p40"/>
              <p:cNvCxnSpPr/>
              <p:nvPr/>
            </p:nvCxnSpPr>
            <p:spPr>
              <a:xfrm>
                <a:off x="2152650" y="0"/>
                <a:ext cx="0" cy="5143500"/>
              </a:xfrm>
              <a:prstGeom prst="straightConnector1">
                <a:avLst/>
              </a:prstGeom>
              <a:noFill/>
              <a:ln cap="flat" cmpd="sng" w="9525">
                <a:solidFill>
                  <a:srgbClr val="3D95B2"/>
                </a:solidFill>
                <a:prstDash val="solid"/>
                <a:round/>
                <a:headEnd len="sm" w="sm" type="none"/>
                <a:tailEnd len="sm" w="sm" type="none"/>
              </a:ln>
            </p:spPr>
          </p:cxnSp>
          <p:cxnSp>
            <p:nvCxnSpPr>
              <p:cNvPr id="326" name="Google Shape;326;p40"/>
              <p:cNvCxnSpPr/>
              <p:nvPr/>
            </p:nvCxnSpPr>
            <p:spPr>
              <a:xfrm>
                <a:off x="4303713" y="0"/>
                <a:ext cx="0" cy="5143500"/>
              </a:xfrm>
              <a:prstGeom prst="straightConnector1">
                <a:avLst/>
              </a:prstGeom>
              <a:noFill/>
              <a:ln cap="flat" cmpd="sng" w="9525">
                <a:solidFill>
                  <a:srgbClr val="3D95B2"/>
                </a:solidFill>
                <a:prstDash val="solid"/>
                <a:round/>
                <a:headEnd len="sm" w="sm" type="none"/>
                <a:tailEnd len="sm" w="sm" type="none"/>
              </a:ln>
            </p:spPr>
          </p:cxnSp>
          <p:cxnSp>
            <p:nvCxnSpPr>
              <p:cNvPr id="327" name="Google Shape;327;p40"/>
              <p:cNvCxnSpPr/>
              <p:nvPr/>
            </p:nvCxnSpPr>
            <p:spPr>
              <a:xfrm>
                <a:off x="6442733" y="0"/>
                <a:ext cx="0" cy="5143500"/>
              </a:xfrm>
              <a:prstGeom prst="straightConnector1">
                <a:avLst/>
              </a:prstGeom>
              <a:noFill/>
              <a:ln cap="flat" cmpd="sng" w="9525">
                <a:solidFill>
                  <a:srgbClr val="3D95B2"/>
                </a:solidFill>
                <a:prstDash val="solid"/>
                <a:round/>
                <a:headEnd len="sm" w="sm" type="none"/>
                <a:tailEnd len="sm" w="sm" type="none"/>
              </a:ln>
            </p:spPr>
          </p:cxnSp>
          <p:cxnSp>
            <p:nvCxnSpPr>
              <p:cNvPr id="328" name="Google Shape;328;p40"/>
              <p:cNvCxnSpPr/>
              <p:nvPr/>
            </p:nvCxnSpPr>
            <p:spPr>
              <a:xfrm>
                <a:off x="8600145" y="0"/>
                <a:ext cx="0" cy="5143500"/>
              </a:xfrm>
              <a:prstGeom prst="straightConnector1">
                <a:avLst/>
              </a:prstGeom>
              <a:noFill/>
              <a:ln cap="flat" cmpd="sng" w="9525">
                <a:solidFill>
                  <a:srgbClr val="3D95B2"/>
                </a:solidFill>
                <a:prstDash val="solid"/>
                <a:round/>
                <a:headEnd len="sm" w="sm" type="none"/>
                <a:tailEnd len="sm" w="sm" type="none"/>
              </a:ln>
            </p:spPr>
          </p:cxnSp>
          <p:cxnSp>
            <p:nvCxnSpPr>
              <p:cNvPr id="329" name="Google Shape;329;p40"/>
              <p:cNvCxnSpPr/>
              <p:nvPr/>
            </p:nvCxnSpPr>
            <p:spPr>
              <a:xfrm>
                <a:off x="0" y="1189170"/>
                <a:ext cx="9144000" cy="0"/>
              </a:xfrm>
              <a:prstGeom prst="straightConnector1">
                <a:avLst/>
              </a:prstGeom>
              <a:noFill/>
              <a:ln cap="flat" cmpd="sng" w="9525">
                <a:solidFill>
                  <a:srgbClr val="3D95B2"/>
                </a:solidFill>
                <a:prstDash val="solid"/>
                <a:round/>
                <a:headEnd len="sm" w="sm" type="none"/>
                <a:tailEnd len="sm" w="sm" type="none"/>
              </a:ln>
            </p:spPr>
          </p:cxnSp>
          <p:cxnSp>
            <p:nvCxnSpPr>
              <p:cNvPr id="330" name="Google Shape;330;p40"/>
              <p:cNvCxnSpPr/>
              <p:nvPr/>
            </p:nvCxnSpPr>
            <p:spPr>
              <a:xfrm>
                <a:off x="0" y="2370124"/>
                <a:ext cx="9144000" cy="0"/>
              </a:xfrm>
              <a:prstGeom prst="straightConnector1">
                <a:avLst/>
              </a:prstGeom>
              <a:noFill/>
              <a:ln cap="flat" cmpd="sng" w="9525">
                <a:solidFill>
                  <a:srgbClr val="3D95B2"/>
                </a:solidFill>
                <a:prstDash val="solid"/>
                <a:round/>
                <a:headEnd len="sm" w="sm" type="none"/>
                <a:tailEnd len="sm" w="sm" type="none"/>
              </a:ln>
            </p:spPr>
          </p:cxnSp>
          <p:cxnSp>
            <p:nvCxnSpPr>
              <p:cNvPr id="331" name="Google Shape;331;p40"/>
              <p:cNvCxnSpPr/>
              <p:nvPr/>
            </p:nvCxnSpPr>
            <p:spPr>
              <a:xfrm>
                <a:off x="0" y="3551078"/>
                <a:ext cx="9144000" cy="0"/>
              </a:xfrm>
              <a:prstGeom prst="straightConnector1">
                <a:avLst/>
              </a:prstGeom>
              <a:noFill/>
              <a:ln cap="flat" cmpd="sng" w="9525">
                <a:solidFill>
                  <a:srgbClr val="3D95B2"/>
                </a:solidFill>
                <a:prstDash val="solid"/>
                <a:round/>
                <a:headEnd len="sm" w="sm" type="none"/>
                <a:tailEnd len="sm" w="sm" type="none"/>
              </a:ln>
            </p:spPr>
          </p:cxnSp>
          <p:cxnSp>
            <p:nvCxnSpPr>
              <p:cNvPr id="332" name="Google Shape;332;p40"/>
              <p:cNvCxnSpPr/>
              <p:nvPr/>
            </p:nvCxnSpPr>
            <p:spPr>
              <a:xfrm>
                <a:off x="0" y="4732031"/>
                <a:ext cx="9144000" cy="0"/>
              </a:xfrm>
              <a:prstGeom prst="straightConnector1">
                <a:avLst/>
              </a:prstGeom>
              <a:noFill/>
              <a:ln cap="flat" cmpd="sng" w="9525">
                <a:solidFill>
                  <a:srgbClr val="3D95B2"/>
                </a:solidFill>
                <a:prstDash val="solid"/>
                <a:round/>
                <a:headEnd len="sm" w="sm" type="none"/>
                <a:tailEnd len="sm" w="sm" type="none"/>
              </a:ln>
            </p:spPr>
          </p:cxnSp>
          <p:pic>
            <p:nvPicPr>
              <p:cNvPr id="333" name="Google Shape;333;p40"/>
              <p:cNvPicPr preferRelativeResize="0"/>
              <p:nvPr/>
            </p:nvPicPr>
            <p:blipFill rotWithShape="1">
              <a:blip r:embed="rId2">
                <a:alphaModFix/>
              </a:blip>
              <a:srcRect b="0" l="0" r="0" t="0"/>
              <a:stretch/>
            </p:blipFill>
            <p:spPr>
              <a:xfrm>
                <a:off x="2262413" y="1304385"/>
                <a:ext cx="2234220" cy="1641814"/>
              </a:xfrm>
              <a:prstGeom prst="rect">
                <a:avLst/>
              </a:prstGeom>
              <a:noFill/>
              <a:ln>
                <a:noFill/>
              </a:ln>
            </p:spPr>
          </p:pic>
          <p:sp>
            <p:nvSpPr>
              <p:cNvPr id="334" name="Google Shape;334;p40"/>
              <p:cNvSpPr txBox="1"/>
              <p:nvPr/>
            </p:nvSpPr>
            <p:spPr>
              <a:xfrm>
                <a:off x="4725620" y="1035550"/>
                <a:ext cx="4186145" cy="272382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Narrow"/>
                  <a:buNone/>
                </a:pPr>
                <a:r>
                  <a:rPr b="1" lang="en-US" sz="1600">
                    <a:solidFill>
                      <a:srgbClr val="000000"/>
                    </a:solidFill>
                    <a:latin typeface="Arial Narrow"/>
                    <a:ea typeface="Arial Narrow"/>
                    <a:cs typeface="Arial Narrow"/>
                    <a:sym typeface="Arial Narrow"/>
                  </a:rPr>
                  <a:t>REPOSITION OR</a:t>
                </a:r>
                <a:r>
                  <a:rPr b="1" lang="en-US" sz="1600">
                    <a:solidFill>
                      <a:srgbClr val="000000"/>
                    </a:solidFill>
                    <a:latin typeface="Arial Narrow"/>
                    <a:ea typeface="Arial Narrow"/>
                    <a:cs typeface="Arial Narrow"/>
                    <a:sym typeface="Arial Narrow"/>
                  </a:rPr>
                  <a:t> CREATE GUIDES ON GRID</a:t>
                </a:r>
                <a:endParaRPr b="1" sz="1600">
                  <a:solidFill>
                    <a:srgbClr val="000000"/>
                  </a:solidFill>
                  <a:latin typeface="Arial Narrow"/>
                  <a:ea typeface="Arial Narrow"/>
                  <a:cs typeface="Arial Narrow"/>
                  <a:sym typeface="Arial Narrow"/>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If a guide is accidentally moved or you start with a blank document that does not have guides placed do the following:</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Turn on Snap to Grid</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Set grid settings to 1/24” or .042”</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Turn on both Guide Settings</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Use the lines and grey measurements on this slide to position guides</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To move guides, click on guide outside of slide in grey area and drag to position.</a:t>
                </a:r>
                <a:endParaRPr/>
              </a:p>
              <a:p>
                <a:pPr indent="-342900" lvl="0" marL="342900" marR="0" rtl="0" algn="l">
                  <a:spcBef>
                    <a:spcPts val="0"/>
                  </a:spcBef>
                  <a:spcAft>
                    <a:spcPts val="0"/>
                  </a:spcAft>
                  <a:buClr>
                    <a:srgbClr val="000000"/>
                  </a:buClr>
                  <a:buSzPts val="1600"/>
                  <a:buFont typeface="Arial"/>
                  <a:buAutoNum type="arabicPeriod"/>
                </a:pPr>
                <a:r>
                  <a:rPr lang="en-US" sz="1600">
                    <a:solidFill>
                      <a:srgbClr val="000000"/>
                    </a:solidFill>
                    <a:latin typeface="Arial Narrow"/>
                    <a:ea typeface="Arial Narrow"/>
                    <a:cs typeface="Arial Narrow"/>
                    <a:sym typeface="Arial Narrow"/>
                  </a:rPr>
                  <a:t>To add new guides, click on a guide outside of slide in grey area while holding CTRL and drag </a:t>
                </a:r>
                <a:br>
                  <a:rPr lang="en-US" sz="1600">
                    <a:solidFill>
                      <a:srgbClr val="000000"/>
                    </a:solidFill>
                    <a:latin typeface="Arial Narrow"/>
                    <a:ea typeface="Arial Narrow"/>
                    <a:cs typeface="Arial Narrow"/>
                    <a:sym typeface="Arial Narrow"/>
                  </a:rPr>
                </a:br>
                <a:r>
                  <a:rPr lang="en-US" sz="1600">
                    <a:solidFill>
                      <a:srgbClr val="000000"/>
                    </a:solidFill>
                    <a:latin typeface="Arial Narrow"/>
                    <a:ea typeface="Arial Narrow"/>
                    <a:cs typeface="Arial Narrow"/>
                    <a:sym typeface="Arial Narrow"/>
                  </a:rPr>
                  <a:t>to position </a:t>
                </a:r>
                <a:endParaRPr/>
              </a:p>
            </p:txBody>
          </p:sp>
          <p:pic>
            <p:nvPicPr>
              <p:cNvPr id="335" name="Google Shape;335;p40"/>
              <p:cNvPicPr preferRelativeResize="0"/>
              <p:nvPr/>
            </p:nvPicPr>
            <p:blipFill rotWithShape="1">
              <a:blip r:embed="rId3">
                <a:alphaModFix/>
              </a:blip>
              <a:srcRect b="0" l="0" r="0" t="0"/>
              <a:stretch/>
            </p:blipFill>
            <p:spPr>
              <a:xfrm>
                <a:off x="2107835" y="3307251"/>
                <a:ext cx="2468680" cy="1595861"/>
              </a:xfrm>
              <a:prstGeom prst="rect">
                <a:avLst/>
              </a:prstGeom>
              <a:noFill/>
              <a:ln cap="flat" cmpd="sng" w="76200">
                <a:solidFill>
                  <a:schemeClr val="accent2"/>
                </a:solidFill>
                <a:prstDash val="solid"/>
                <a:miter lim="800000"/>
                <a:headEnd len="sm" w="sm" type="none"/>
                <a:tailEnd len="sm" w="sm" type="none"/>
              </a:ln>
            </p:spPr>
          </p:pic>
          <p:sp>
            <p:nvSpPr>
              <p:cNvPr id="336" name="Google Shape;336;p40"/>
              <p:cNvSpPr/>
              <p:nvPr/>
            </p:nvSpPr>
            <p:spPr>
              <a:xfrm>
                <a:off x="3112610" y="3416660"/>
                <a:ext cx="576075" cy="512967"/>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gr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eginning Logo Slide" showMasterSp="0">
  <p:cSld name="Beginning Logo Slide">
    <p:bg>
      <p:bgPr>
        <a:solidFill>
          <a:srgbClr val="000000"/>
        </a:solidFill>
      </p:bgPr>
    </p:bg>
    <p:spTree>
      <p:nvGrpSpPr>
        <p:cNvPr id="29" name="Shape 29"/>
        <p:cNvGrpSpPr/>
        <p:nvPr/>
      </p:nvGrpSpPr>
      <p:grpSpPr>
        <a:xfrm>
          <a:off x="0" y="0"/>
          <a:ext cx="0" cy="0"/>
          <a:chOff x="0" y="0"/>
          <a:chExt cx="0" cy="0"/>
        </a:xfrm>
      </p:grpSpPr>
      <p:sp>
        <p:nvSpPr>
          <p:cNvPr id="30" name="Google Shape;30;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1" name="Google Shape;31;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Architecture, Inc., all rights reserved.</a:t>
            </a:r>
            <a:endParaRPr/>
          </a:p>
        </p:txBody>
      </p:sp>
      <p:sp>
        <p:nvSpPr>
          <p:cNvPr id="32" name="Google Shape;32;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3" name="Google Shape;33;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Architecture, Inc., all rights reserved.</a:t>
            </a:r>
            <a:endParaRPr/>
          </a:p>
        </p:txBody>
      </p:sp>
      <p:sp>
        <p:nvSpPr>
          <p:cNvPr id="34" name="Google Shape;34;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5" name="Google Shape;35;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Architecture, Inc., all rights reserved.</a:t>
            </a:r>
            <a:endParaRPr/>
          </a:p>
        </p:txBody>
      </p:sp>
      <p:sp>
        <p:nvSpPr>
          <p:cNvPr id="36" name="Google Shape;36;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7" name="Google Shape;37;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Inc., all rights reserved.</a:t>
            </a:r>
            <a:endParaRPr/>
          </a:p>
        </p:txBody>
      </p:sp>
      <p:sp>
        <p:nvSpPr>
          <p:cNvPr id="38" name="Google Shape;38;p5"/>
          <p:cNvSpPr/>
          <p:nvPr/>
        </p:nvSpPr>
        <p:spPr>
          <a:xfrm>
            <a:off x="4032677" y="3032126"/>
            <a:ext cx="1078649" cy="793751"/>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9" name="Google Shape;39;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0" name="Google Shape;40;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Inc., all rights reserved.</a:t>
            </a:r>
            <a:endParaRPr/>
          </a:p>
        </p:txBody>
      </p:sp>
      <p:sp>
        <p:nvSpPr>
          <p:cNvPr id="41" name="Google Shape;41;p5"/>
          <p:cNvSpPr/>
          <p:nvPr/>
        </p:nvSpPr>
        <p:spPr>
          <a:xfrm>
            <a:off x="4032677" y="3032126"/>
            <a:ext cx="1078649" cy="793751"/>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2" name="Google Shape;42;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3" name="Google Shape;43;p5"/>
          <p:cNvSpPr txBox="1"/>
          <p:nvPr/>
        </p:nvSpPr>
        <p:spPr>
          <a:xfrm>
            <a:off x="7239001"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Inc., all rights reserved.</a:t>
            </a:r>
            <a:endParaRPr/>
          </a:p>
        </p:txBody>
      </p:sp>
      <p:sp>
        <p:nvSpPr>
          <p:cNvPr id="44" name="Google Shape;44;p5"/>
          <p:cNvSpPr/>
          <p:nvPr/>
        </p:nvSpPr>
        <p:spPr>
          <a:xfrm>
            <a:off x="4032677" y="3032126"/>
            <a:ext cx="1078649" cy="793751"/>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5" name="Google Shape;45;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6" name="Google Shape;46;p5"/>
          <p:cNvSpPr/>
          <p:nvPr/>
        </p:nvSpPr>
        <p:spPr>
          <a:xfrm>
            <a:off x="4032677" y="3032126"/>
            <a:ext cx="1078649" cy="793751"/>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7" name="Google Shape;47;p5"/>
          <p:cNvSpPr txBox="1"/>
          <p:nvPr/>
        </p:nvSpPr>
        <p:spPr>
          <a:xfrm>
            <a:off x="7221945"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2014 HDR, Inc., all rights reserved.</a:t>
            </a:r>
            <a:endParaRPr/>
          </a:p>
        </p:txBody>
      </p:sp>
      <p:sp>
        <p:nvSpPr>
          <p:cNvPr id="48" name="Google Shape;48;p5"/>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9" name="Google Shape;49;p5"/>
          <p:cNvSpPr/>
          <p:nvPr/>
        </p:nvSpPr>
        <p:spPr>
          <a:xfrm>
            <a:off x="4032676" y="3131344"/>
            <a:ext cx="1078649" cy="595313"/>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50" name="Google Shape;50;p5"/>
          <p:cNvSpPr txBox="1"/>
          <p:nvPr/>
        </p:nvSpPr>
        <p:spPr>
          <a:xfrm>
            <a:off x="7183540"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2016 HDR, all rights reserved.</a:t>
            </a:r>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Footer-FOR REFERENCE ONLY">
  <p:cSld name="Logo Footer-FOR REFERENCE ONLY">
    <p:spTree>
      <p:nvGrpSpPr>
        <p:cNvPr id="337" name="Shape 337"/>
        <p:cNvGrpSpPr/>
        <p:nvPr/>
      </p:nvGrpSpPr>
      <p:grpSpPr>
        <a:xfrm>
          <a:off x="0" y="0"/>
          <a:ext cx="0" cy="0"/>
          <a:chOff x="0" y="0"/>
          <a:chExt cx="0" cy="0"/>
        </a:xfrm>
      </p:grpSpPr>
      <p:sp>
        <p:nvSpPr>
          <p:cNvPr id="338" name="Google Shape;338;p41"/>
          <p:cNvSpPr/>
          <p:nvPr/>
        </p:nvSpPr>
        <p:spPr>
          <a:xfrm>
            <a:off x="8604525" y="6501400"/>
            <a:ext cx="411480" cy="228600"/>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with Header">
  <p:cSld name="Cover with Header">
    <p:spTree>
      <p:nvGrpSpPr>
        <p:cNvPr id="51" name="Shape 51"/>
        <p:cNvGrpSpPr/>
        <p:nvPr/>
      </p:nvGrpSpPr>
      <p:grpSpPr>
        <a:xfrm>
          <a:off x="0" y="0"/>
          <a:ext cx="0" cy="0"/>
          <a:chOff x="0" y="0"/>
          <a:chExt cx="0" cy="0"/>
        </a:xfrm>
      </p:grpSpPr>
      <p:sp>
        <p:nvSpPr>
          <p:cNvPr id="52" name="Google Shape;52;p6"/>
          <p:cNvSpPr/>
          <p:nvPr>
            <p:ph idx="2" type="pic"/>
          </p:nvPr>
        </p:nvSpPr>
        <p:spPr>
          <a:xfrm>
            <a:off x="4303713" y="1"/>
            <a:ext cx="4300537" cy="6308724"/>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53" name="Google Shape;53;p6"/>
          <p:cNvSpPr/>
          <p:nvPr>
            <p:ph idx="3" type="pic"/>
          </p:nvPr>
        </p:nvSpPr>
        <p:spPr>
          <a:xfrm>
            <a:off x="1" y="1"/>
            <a:ext cx="4303713" cy="3172884"/>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54" name="Google Shape;54;p6"/>
          <p:cNvSpPr/>
          <p:nvPr>
            <p:ph idx="4" type="pic"/>
          </p:nvPr>
        </p:nvSpPr>
        <p:spPr>
          <a:xfrm rot="5400000">
            <a:off x="7293769" y="1310482"/>
            <a:ext cx="3160712"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55" name="Google Shape;55;p6"/>
          <p:cNvSpPr/>
          <p:nvPr>
            <p:ph idx="5" type="pic"/>
          </p:nvPr>
        </p:nvSpPr>
        <p:spPr>
          <a:xfrm rot="5400000">
            <a:off x="7306206" y="4470930"/>
            <a:ext cx="3135839"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56" name="Google Shape;56;p6"/>
          <p:cNvSpPr/>
          <p:nvPr>
            <p:ph idx="6" type="pic"/>
          </p:nvPr>
        </p:nvSpPr>
        <p:spPr>
          <a:xfrm>
            <a:off x="1" y="6308725"/>
            <a:ext cx="4303713" cy="549193"/>
          </a:xfrm>
          <a:prstGeom prst="rect">
            <a:avLst/>
          </a:prstGeom>
          <a:solidFill>
            <a:schemeClr val="accent2"/>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57" name="Google Shape;57;p6"/>
          <p:cNvSpPr txBox="1"/>
          <p:nvPr>
            <p:ph type="title"/>
          </p:nvPr>
        </p:nvSpPr>
        <p:spPr>
          <a:xfrm>
            <a:off x="117020" y="3435349"/>
            <a:ext cx="4178755" cy="2006600"/>
          </a:xfrm>
          <a:prstGeom prst="rect">
            <a:avLst/>
          </a:prstGeom>
          <a:noFill/>
          <a:ln>
            <a:noFill/>
          </a:ln>
        </p:spPr>
        <p:txBody>
          <a:bodyPr anchorCtr="0" anchor="ctr" bIns="45700" lIns="228600" spcFirstLastPara="1" rIns="228600" wrap="square" tIns="45700">
            <a:no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6"/>
          <p:cNvSpPr/>
          <p:nvPr/>
        </p:nvSpPr>
        <p:spPr>
          <a:xfrm>
            <a:off x="387352" y="5738316"/>
            <a:ext cx="541460" cy="298835"/>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59" name="Google Shape;59;p6"/>
          <p:cNvSpPr txBox="1"/>
          <p:nvPr/>
        </p:nvSpPr>
        <p:spPr>
          <a:xfrm>
            <a:off x="7183540"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2016 HDR, all rights reserved.</a:t>
            </a:r>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no Header">
  <p:cSld name="Cover no Header">
    <p:spTree>
      <p:nvGrpSpPr>
        <p:cNvPr id="60" name="Shape 60"/>
        <p:cNvGrpSpPr/>
        <p:nvPr/>
      </p:nvGrpSpPr>
      <p:grpSpPr>
        <a:xfrm>
          <a:off x="0" y="0"/>
          <a:ext cx="0" cy="0"/>
          <a:chOff x="0" y="0"/>
          <a:chExt cx="0" cy="0"/>
        </a:xfrm>
      </p:grpSpPr>
      <p:sp>
        <p:nvSpPr>
          <p:cNvPr id="61" name="Google Shape;61;p7"/>
          <p:cNvSpPr/>
          <p:nvPr>
            <p:ph idx="2" type="pic"/>
          </p:nvPr>
        </p:nvSpPr>
        <p:spPr>
          <a:xfrm>
            <a:off x="6453188" y="3160712"/>
            <a:ext cx="2151062" cy="3148013"/>
          </a:xfrm>
          <a:prstGeom prst="rect">
            <a:avLst/>
          </a:prstGeom>
          <a:solidFill>
            <a:srgbClr val="DBDCD7"/>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62" name="Google Shape;62;p7"/>
          <p:cNvSpPr/>
          <p:nvPr>
            <p:ph idx="3" type="pic"/>
          </p:nvPr>
        </p:nvSpPr>
        <p:spPr>
          <a:xfrm>
            <a:off x="2152651" y="2"/>
            <a:ext cx="4294981" cy="3160712"/>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63" name="Google Shape;63;p7"/>
          <p:cNvSpPr/>
          <p:nvPr>
            <p:ph idx="4" type="pic"/>
          </p:nvPr>
        </p:nvSpPr>
        <p:spPr>
          <a:xfrm rot="5400000">
            <a:off x="5719763" y="2884488"/>
            <a:ext cx="6308724"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64" name="Google Shape;64;p7"/>
          <p:cNvSpPr/>
          <p:nvPr/>
        </p:nvSpPr>
        <p:spPr>
          <a:xfrm>
            <a:off x="211" y="-1"/>
            <a:ext cx="2152651" cy="68580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65" name="Google Shape;65;p7"/>
          <p:cNvSpPr/>
          <p:nvPr/>
        </p:nvSpPr>
        <p:spPr>
          <a:xfrm>
            <a:off x="4303713" y="6347885"/>
            <a:ext cx="2143918" cy="51011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66" name="Google Shape;66;p7"/>
          <p:cNvSpPr/>
          <p:nvPr>
            <p:ph idx="5" type="pic"/>
          </p:nvPr>
        </p:nvSpPr>
        <p:spPr>
          <a:xfrm>
            <a:off x="2152651" y="6308725"/>
            <a:ext cx="2151063" cy="554061"/>
          </a:xfrm>
          <a:prstGeom prst="rect">
            <a:avLst/>
          </a:prstGeom>
          <a:solidFill>
            <a:schemeClr val="dk1"/>
          </a:solidFill>
          <a:ln>
            <a:noFill/>
          </a:ln>
        </p:spPr>
        <p:txBody>
          <a:bodyPr anchorCtr="0" anchor="t" bIns="45700" lIns="228600" spcFirstLastPara="1" rIns="228600" wrap="square" tIns="45700">
            <a:noAutofit/>
          </a:bodyPr>
          <a:lstStyle>
            <a:lvl1pPr lvl="0" marR="0" rtl="0" algn="l">
              <a:lnSpc>
                <a:spcPct val="100000"/>
              </a:lnSpc>
              <a:spcBef>
                <a:spcPts val="360"/>
              </a:spcBef>
              <a:spcAft>
                <a:spcPts val="0"/>
              </a:spcAft>
              <a:buClr>
                <a:schemeClr val="lt1"/>
              </a:buClr>
              <a:buSzPts val="180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67" name="Google Shape;67;p7"/>
          <p:cNvSpPr/>
          <p:nvPr/>
        </p:nvSpPr>
        <p:spPr>
          <a:xfrm>
            <a:off x="211" y="-1"/>
            <a:ext cx="2152651" cy="68580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68" name="Google Shape;68;p7"/>
          <p:cNvSpPr/>
          <p:nvPr/>
        </p:nvSpPr>
        <p:spPr>
          <a:xfrm>
            <a:off x="4303713" y="6308725"/>
            <a:ext cx="2143918" cy="54927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69" name="Google Shape;69;p7"/>
          <p:cNvSpPr/>
          <p:nvPr/>
        </p:nvSpPr>
        <p:spPr>
          <a:xfrm>
            <a:off x="5455315" y="3659430"/>
            <a:ext cx="541460" cy="298835"/>
          </a:xfrm>
          <a:custGeom>
            <a:rect b="b" l="l" r="r" t="t"/>
            <a:pathLst>
              <a:path extrusionOk="0" h="576" w="1044">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70" name="Google Shape;70;p7"/>
          <p:cNvSpPr txBox="1"/>
          <p:nvPr/>
        </p:nvSpPr>
        <p:spPr>
          <a:xfrm>
            <a:off x="7183540" y="6601478"/>
            <a:ext cx="1905000" cy="18466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ACAC4"/>
              </a:buClr>
              <a:buSzPts val="900"/>
              <a:buFont typeface="Arial"/>
              <a:buNone/>
            </a:pPr>
            <a:r>
              <a:rPr b="0" baseline="30000" i="0" lang="en-US" sz="900" u="none" strike="noStrike">
                <a:solidFill>
                  <a:srgbClr val="CACAC4"/>
                </a:solidFill>
                <a:latin typeface="Arial"/>
                <a:ea typeface="Arial"/>
                <a:cs typeface="Arial"/>
                <a:sym typeface="Arial"/>
              </a:rPr>
              <a:t>© 2016 HDR, all rights reserved.</a:t>
            </a:r>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3">
  <p:cSld name="Cover 3">
    <p:spTree>
      <p:nvGrpSpPr>
        <p:cNvPr id="71" name="Shape 71"/>
        <p:cNvGrpSpPr/>
        <p:nvPr/>
      </p:nvGrpSpPr>
      <p:grpSpPr>
        <a:xfrm>
          <a:off x="0" y="0"/>
          <a:ext cx="0" cy="0"/>
          <a:chOff x="0" y="0"/>
          <a:chExt cx="0" cy="0"/>
        </a:xfrm>
      </p:grpSpPr>
      <p:sp>
        <p:nvSpPr>
          <p:cNvPr id="72" name="Google Shape;72;p8"/>
          <p:cNvSpPr/>
          <p:nvPr>
            <p:ph idx="2" type="pic"/>
          </p:nvPr>
        </p:nvSpPr>
        <p:spPr>
          <a:xfrm>
            <a:off x="0" y="-2"/>
            <a:ext cx="8604250" cy="6858001"/>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73" name="Google Shape;73;p8"/>
          <p:cNvSpPr txBox="1"/>
          <p:nvPr>
            <p:ph idx="1" type="body"/>
          </p:nvPr>
        </p:nvSpPr>
        <p:spPr>
          <a:xfrm>
            <a:off x="501071" y="5357035"/>
            <a:ext cx="8103180" cy="943848"/>
          </a:xfrm>
          <a:prstGeom prst="rect">
            <a:avLst/>
          </a:prstGeom>
          <a:noFill/>
          <a:ln>
            <a:noFill/>
          </a:ln>
        </p:spPr>
        <p:txBody>
          <a:bodyPr anchorCtr="0" anchor="t" bIns="45700" lIns="228600" spcFirstLastPara="1" rIns="228600" wrap="square" tIns="45700">
            <a:noAutofit/>
          </a:bodyPr>
          <a:lstStyle>
            <a:lvl1pPr indent="-228600" lvl="0" marL="457200" algn="l">
              <a:lnSpc>
                <a:spcPct val="100000"/>
              </a:lnSpc>
              <a:spcBef>
                <a:spcPts val="0"/>
              </a:spcBef>
              <a:spcAft>
                <a:spcPts val="0"/>
              </a:spcAft>
              <a:buClr>
                <a:srgbClr val="FFFFFF"/>
              </a:buClr>
              <a:buSzPts val="1800"/>
              <a:buNone/>
              <a:defRPr b="1" sz="2400">
                <a:solidFill>
                  <a:srgbClr val="FFFFFF"/>
                </a:solidFill>
                <a:latin typeface="Arial Narrow"/>
                <a:ea typeface="Arial Narrow"/>
                <a:cs typeface="Arial Narrow"/>
                <a:sym typeface="Arial Narrow"/>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4" name="Google Shape;74;p8"/>
          <p:cNvSpPr txBox="1"/>
          <p:nvPr>
            <p:ph type="title"/>
          </p:nvPr>
        </p:nvSpPr>
        <p:spPr>
          <a:xfrm>
            <a:off x="501071" y="3941068"/>
            <a:ext cx="8103180" cy="1478593"/>
          </a:xfrm>
          <a:prstGeom prst="rect">
            <a:avLst/>
          </a:prstGeom>
          <a:noFill/>
          <a:ln>
            <a:noFill/>
          </a:ln>
        </p:spPr>
        <p:txBody>
          <a:bodyPr anchorCtr="0" anchor="b" bIns="45700" lIns="228600" spcFirstLastPara="1" rIns="228600" wrap="square" tIns="45700">
            <a:noAutofit/>
          </a:bodyPr>
          <a:lstStyle>
            <a:lvl1pPr lvl="0" algn="l">
              <a:lnSpc>
                <a:spcPct val="100000"/>
              </a:lnSpc>
              <a:spcBef>
                <a:spcPts val="0"/>
              </a:spcBef>
              <a:spcAft>
                <a:spcPts val="0"/>
              </a:spcAft>
              <a:buClr>
                <a:srgbClr val="FFFFFF"/>
              </a:buClr>
              <a:buSzPts val="3200"/>
              <a:buFont typeface="Arial"/>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8"/>
          <p:cNvSpPr/>
          <p:nvPr>
            <p:ph idx="3" type="pic"/>
          </p:nvPr>
        </p:nvSpPr>
        <p:spPr>
          <a:xfrm rot="5400000">
            <a:off x="7287683" y="1316568"/>
            <a:ext cx="3172884"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76" name="Google Shape;76;p8"/>
          <p:cNvSpPr/>
          <p:nvPr>
            <p:ph idx="4" type="pic"/>
          </p:nvPr>
        </p:nvSpPr>
        <p:spPr>
          <a:xfrm rot="5400000">
            <a:off x="7031568" y="4745567"/>
            <a:ext cx="3685113" cy="539750"/>
          </a:xfrm>
          <a:prstGeom prst="rect">
            <a:avLst/>
          </a:prstGeom>
          <a:solidFill>
            <a:schemeClr val="accent1"/>
          </a:solidFill>
          <a:ln>
            <a:noFill/>
          </a:ln>
        </p:spPr>
        <p:txBody>
          <a:bodyPr anchorCtr="0" anchor="t" bIns="45700" lIns="228600" spcFirstLastPara="1" rIns="228600" wrap="square" tIns="45700">
            <a:noAutofit/>
          </a:bodyPr>
          <a:lstStyle>
            <a:lvl1pPr lvl="0" marR="0" rtl="0" algn="l">
              <a:lnSpc>
                <a:spcPct val="100000"/>
              </a:lnSpc>
              <a:spcBef>
                <a:spcPts val="280"/>
              </a:spcBef>
              <a:spcAft>
                <a:spcPts val="0"/>
              </a:spcAft>
              <a:buClr>
                <a:schemeClr val="lt1"/>
              </a:buClr>
              <a:buSzPts val="1400"/>
              <a:buFont typeface="Noto Sans Symbols"/>
              <a:buNone/>
              <a:defRPr b="0" i="0" sz="14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1">
  <p:cSld name="Agenda 1">
    <p:spTree>
      <p:nvGrpSpPr>
        <p:cNvPr id="77" name="Shape 77"/>
        <p:cNvGrpSpPr/>
        <p:nvPr/>
      </p:nvGrpSpPr>
      <p:grpSpPr>
        <a:xfrm>
          <a:off x="0" y="0"/>
          <a:ext cx="0" cy="0"/>
          <a:chOff x="0" y="0"/>
          <a:chExt cx="0" cy="0"/>
        </a:xfrm>
      </p:grpSpPr>
      <p:sp>
        <p:nvSpPr>
          <p:cNvPr id="78" name="Google Shape;78;p9"/>
          <p:cNvSpPr/>
          <p:nvPr>
            <p:ph idx="2" type="pic"/>
          </p:nvPr>
        </p:nvSpPr>
        <p:spPr>
          <a:xfrm>
            <a:off x="-1" y="0"/>
            <a:ext cx="4303714" cy="6858000"/>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79" name="Google Shape;79;p9"/>
          <p:cNvSpPr txBox="1"/>
          <p:nvPr>
            <p:ph idx="1" type="body"/>
          </p:nvPr>
        </p:nvSpPr>
        <p:spPr>
          <a:xfrm>
            <a:off x="4613108" y="1205773"/>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0" name="Google Shape;80;p9"/>
          <p:cNvSpPr txBox="1"/>
          <p:nvPr>
            <p:ph idx="3" type="body"/>
          </p:nvPr>
        </p:nvSpPr>
        <p:spPr>
          <a:xfrm>
            <a:off x="5429400" y="1332302"/>
            <a:ext cx="3714600"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1" name="Google Shape;81;p9"/>
          <p:cNvSpPr txBox="1"/>
          <p:nvPr>
            <p:ph idx="4" type="body"/>
          </p:nvPr>
        </p:nvSpPr>
        <p:spPr>
          <a:xfrm>
            <a:off x="4613108" y="232511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2" name="Google Shape;82;p9"/>
          <p:cNvSpPr txBox="1"/>
          <p:nvPr>
            <p:ph idx="5" type="body"/>
          </p:nvPr>
        </p:nvSpPr>
        <p:spPr>
          <a:xfrm>
            <a:off x="5429400" y="2451643"/>
            <a:ext cx="3714600"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3" name="Google Shape;83;p9"/>
          <p:cNvSpPr txBox="1"/>
          <p:nvPr>
            <p:ph idx="6" type="body"/>
          </p:nvPr>
        </p:nvSpPr>
        <p:spPr>
          <a:xfrm>
            <a:off x="4613108" y="344271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4" name="Google Shape;84;p9"/>
          <p:cNvSpPr txBox="1"/>
          <p:nvPr>
            <p:ph idx="7" type="body"/>
          </p:nvPr>
        </p:nvSpPr>
        <p:spPr>
          <a:xfrm>
            <a:off x="5429400" y="3569243"/>
            <a:ext cx="3714600"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5" name="Google Shape;85;p9"/>
          <p:cNvSpPr txBox="1"/>
          <p:nvPr>
            <p:ph idx="8" type="body"/>
          </p:nvPr>
        </p:nvSpPr>
        <p:spPr>
          <a:xfrm>
            <a:off x="4613108" y="456031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6" name="Google Shape;86;p9"/>
          <p:cNvSpPr txBox="1"/>
          <p:nvPr>
            <p:ph idx="9" type="body"/>
          </p:nvPr>
        </p:nvSpPr>
        <p:spPr>
          <a:xfrm>
            <a:off x="5429400" y="4686843"/>
            <a:ext cx="3714600"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2">
  <p:cSld name="Agenda 2">
    <p:spTree>
      <p:nvGrpSpPr>
        <p:cNvPr id="87" name="Shape 87"/>
        <p:cNvGrpSpPr/>
        <p:nvPr/>
      </p:nvGrpSpPr>
      <p:grpSpPr>
        <a:xfrm>
          <a:off x="0" y="0"/>
          <a:ext cx="0" cy="0"/>
          <a:chOff x="0" y="0"/>
          <a:chExt cx="0" cy="0"/>
        </a:xfrm>
      </p:grpSpPr>
      <p:sp>
        <p:nvSpPr>
          <p:cNvPr id="88" name="Google Shape;88;p10"/>
          <p:cNvSpPr txBox="1"/>
          <p:nvPr>
            <p:ph idx="1" type="body"/>
          </p:nvPr>
        </p:nvSpPr>
        <p:spPr>
          <a:xfrm>
            <a:off x="4718835" y="1954722"/>
            <a:ext cx="1119991"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 name="Google Shape;89;p10"/>
          <p:cNvSpPr txBox="1"/>
          <p:nvPr>
            <p:ph idx="2" type="body"/>
          </p:nvPr>
        </p:nvSpPr>
        <p:spPr>
          <a:xfrm>
            <a:off x="5535129" y="2081251"/>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 name="Google Shape;90;p10"/>
          <p:cNvSpPr txBox="1"/>
          <p:nvPr>
            <p:ph idx="3" type="body"/>
          </p:nvPr>
        </p:nvSpPr>
        <p:spPr>
          <a:xfrm>
            <a:off x="4718835" y="3074064"/>
            <a:ext cx="1119991"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1" name="Google Shape;91;p10"/>
          <p:cNvSpPr txBox="1"/>
          <p:nvPr>
            <p:ph idx="4" type="body"/>
          </p:nvPr>
        </p:nvSpPr>
        <p:spPr>
          <a:xfrm>
            <a:off x="5535129" y="32005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2" name="Google Shape;92;p10"/>
          <p:cNvSpPr txBox="1"/>
          <p:nvPr>
            <p:ph idx="5" type="body"/>
          </p:nvPr>
        </p:nvSpPr>
        <p:spPr>
          <a:xfrm>
            <a:off x="4718835" y="4191664"/>
            <a:ext cx="1119991"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3" name="Google Shape;93;p10"/>
          <p:cNvSpPr txBox="1"/>
          <p:nvPr>
            <p:ph idx="6" type="body"/>
          </p:nvPr>
        </p:nvSpPr>
        <p:spPr>
          <a:xfrm>
            <a:off x="5535129" y="43181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4" name="Google Shape;94;p10"/>
          <p:cNvSpPr txBox="1"/>
          <p:nvPr>
            <p:ph idx="7" type="body"/>
          </p:nvPr>
        </p:nvSpPr>
        <p:spPr>
          <a:xfrm>
            <a:off x="4718835" y="5309264"/>
            <a:ext cx="1119991"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5" name="Google Shape;95;p10"/>
          <p:cNvSpPr txBox="1"/>
          <p:nvPr>
            <p:ph idx="8" type="body"/>
          </p:nvPr>
        </p:nvSpPr>
        <p:spPr>
          <a:xfrm>
            <a:off x="5535129" y="54357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6" name="Google Shape;96;p10"/>
          <p:cNvSpPr txBox="1"/>
          <p:nvPr>
            <p:ph idx="9" type="body"/>
          </p:nvPr>
        </p:nvSpPr>
        <p:spPr>
          <a:xfrm>
            <a:off x="336383" y="1954722"/>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7" name="Google Shape;97;p10"/>
          <p:cNvSpPr txBox="1"/>
          <p:nvPr>
            <p:ph idx="13" type="body"/>
          </p:nvPr>
        </p:nvSpPr>
        <p:spPr>
          <a:xfrm>
            <a:off x="1152676" y="2081251"/>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8" name="Google Shape;98;p10"/>
          <p:cNvSpPr txBox="1"/>
          <p:nvPr>
            <p:ph idx="14" type="body"/>
          </p:nvPr>
        </p:nvSpPr>
        <p:spPr>
          <a:xfrm>
            <a:off x="336383" y="307406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9" name="Google Shape;99;p10"/>
          <p:cNvSpPr txBox="1"/>
          <p:nvPr>
            <p:ph idx="15" type="body"/>
          </p:nvPr>
        </p:nvSpPr>
        <p:spPr>
          <a:xfrm>
            <a:off x="1152676" y="32005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0" name="Google Shape;100;p10"/>
          <p:cNvSpPr txBox="1"/>
          <p:nvPr>
            <p:ph idx="16" type="body"/>
          </p:nvPr>
        </p:nvSpPr>
        <p:spPr>
          <a:xfrm>
            <a:off x="336383" y="419166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1" name="Google Shape;101;p10"/>
          <p:cNvSpPr txBox="1"/>
          <p:nvPr>
            <p:ph idx="17" type="body"/>
          </p:nvPr>
        </p:nvSpPr>
        <p:spPr>
          <a:xfrm>
            <a:off x="1152676" y="43181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2" name="Google Shape;102;p10"/>
          <p:cNvSpPr txBox="1"/>
          <p:nvPr>
            <p:ph idx="18" type="body"/>
          </p:nvPr>
        </p:nvSpPr>
        <p:spPr>
          <a:xfrm>
            <a:off x="336383" y="5309264"/>
            <a:ext cx="1111417" cy="1025921"/>
          </a:xfrm>
          <a:prstGeom prst="rect">
            <a:avLst/>
          </a:prstGeom>
          <a:noFill/>
          <a:ln>
            <a:noFill/>
          </a:ln>
        </p:spPr>
        <p:txBody>
          <a:bodyPr anchorCtr="0" anchor="t" bIns="45700" lIns="228600" spcFirstLastPara="1" rIns="228600" wrap="square" tIns="45700">
            <a:noAutofit/>
          </a:bodyPr>
          <a:lstStyle>
            <a:lvl1pPr indent="-228600" lvl="0" marL="457200" algn="l">
              <a:spcBef>
                <a:spcPts val="880"/>
              </a:spcBef>
              <a:spcAft>
                <a:spcPts val="0"/>
              </a:spcAft>
              <a:buSzPts val="3300"/>
              <a:buFont typeface="Arial"/>
              <a:buNone/>
              <a:defRPr b="1" sz="4400">
                <a:latin typeface="Arial"/>
                <a:ea typeface="Arial"/>
                <a:cs typeface="Arial"/>
                <a:sym typeface="Arial"/>
              </a:defRPr>
            </a:lvl1pPr>
            <a:lvl2pPr indent="-304800" lvl="1" marL="914400" algn="l">
              <a:spcBef>
                <a:spcPts val="320"/>
              </a:spcBef>
              <a:spcAft>
                <a:spcPts val="0"/>
              </a:spcAft>
              <a:buSzPts val="1200"/>
              <a:buChar char="o"/>
              <a:defRPr/>
            </a:lvl2pPr>
            <a:lvl3pPr indent="-317500" lvl="2" marL="1371600" algn="l">
              <a:spcBef>
                <a:spcPts val="280"/>
              </a:spcBef>
              <a:spcAft>
                <a:spcPts val="0"/>
              </a:spcAft>
              <a:buSzPts val="1400"/>
              <a:buChar char="•"/>
              <a:defRPr/>
            </a:lvl3pPr>
            <a:lvl4pPr indent="-304800" lvl="3" marL="1828800" algn="l">
              <a:spcBef>
                <a:spcPts val="240"/>
              </a:spcBef>
              <a:spcAft>
                <a:spcPts val="0"/>
              </a:spcAft>
              <a:buSzPts val="1200"/>
              <a:buChar char="»"/>
              <a:defRPr/>
            </a:lvl4pPr>
            <a:lvl5pPr indent="-287972" lvl="4" marL="2286000" algn="l">
              <a:spcBef>
                <a:spcPts val="220"/>
              </a:spcBef>
              <a:spcAft>
                <a:spcPts val="0"/>
              </a:spcAft>
              <a:buSzPts val="93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3" name="Google Shape;103;p10"/>
          <p:cNvSpPr txBox="1"/>
          <p:nvPr>
            <p:ph idx="19" type="body"/>
          </p:nvPr>
        </p:nvSpPr>
        <p:spPr>
          <a:xfrm>
            <a:off x="1152676" y="5435792"/>
            <a:ext cx="3453447" cy="772861"/>
          </a:xfrm>
          <a:prstGeom prst="rect">
            <a:avLst/>
          </a:prstGeom>
          <a:noFill/>
          <a:ln>
            <a:noFill/>
          </a:ln>
        </p:spPr>
        <p:txBody>
          <a:bodyPr anchorCtr="0" anchor="ctr" bIns="45700" lIns="228600" spcFirstLastPara="1" rIns="228600" wrap="square" tIns="45700">
            <a:noAutofit/>
          </a:bodyPr>
          <a:lstStyle>
            <a:lvl1pPr indent="-228600" lvl="0" marL="457200" algn="l">
              <a:lnSpc>
                <a:spcPct val="105555"/>
              </a:lnSpc>
              <a:spcBef>
                <a:spcPts val="0"/>
              </a:spcBef>
              <a:spcAft>
                <a:spcPts val="0"/>
              </a:spcAft>
              <a:buClr>
                <a:schemeClr val="lt1"/>
              </a:buClr>
              <a:buSzPts val="1350"/>
              <a:buNone/>
              <a:defRPr b="1">
                <a:solidFill>
                  <a:schemeClr val="lt1"/>
                </a:solidFill>
              </a:defRPr>
            </a:lvl1pPr>
            <a:lvl2pPr indent="-314325" lvl="1" marL="914400" algn="l">
              <a:spcBef>
                <a:spcPts val="360"/>
              </a:spcBef>
              <a:spcAft>
                <a:spcPts val="0"/>
              </a:spcAft>
              <a:buClr>
                <a:schemeClr val="lt1"/>
              </a:buClr>
              <a:buSzPts val="1350"/>
              <a:buChar char="o"/>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25754" lvl="4" marL="2286000" algn="l">
              <a:spcBef>
                <a:spcPts val="360"/>
              </a:spcBef>
              <a:spcAft>
                <a:spcPts val="0"/>
              </a:spcAft>
              <a:buClr>
                <a:schemeClr val="lt1"/>
              </a:buClr>
              <a:buSzPts val="153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04" name="Google Shape;104;p10"/>
          <p:cNvSpPr/>
          <p:nvPr>
            <p:ph idx="20" type="pic"/>
          </p:nvPr>
        </p:nvSpPr>
        <p:spPr>
          <a:xfrm>
            <a:off x="4303714" y="-1"/>
            <a:ext cx="4840287" cy="1585385"/>
          </a:xfrm>
          <a:prstGeom prst="rect">
            <a:avLst/>
          </a:prstGeom>
          <a:solidFill>
            <a:schemeClr val="dk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
        <p:nvSpPr>
          <p:cNvPr id="105" name="Google Shape;105;p10"/>
          <p:cNvSpPr/>
          <p:nvPr>
            <p:ph idx="21" type="pic"/>
          </p:nvPr>
        </p:nvSpPr>
        <p:spPr>
          <a:xfrm>
            <a:off x="1" y="-1"/>
            <a:ext cx="4303713" cy="1585385"/>
          </a:xfrm>
          <a:prstGeom prst="rect">
            <a:avLst/>
          </a:prstGeom>
          <a:solidFill>
            <a:schemeClr val="accent1"/>
          </a:solidFill>
          <a:ln>
            <a:noFill/>
          </a:ln>
        </p:spPr>
        <p:txBody>
          <a:bodyPr anchorCtr="0" anchor="t" bIns="45700" lIns="228600" spcFirstLastPara="1" rIns="228600" wrap="square" tIns="45700">
            <a:noAutofit/>
          </a:bodyPr>
          <a:lstStyle>
            <a:lvl1pPr lvl="0" marR="0" rtl="0" algn="l">
              <a:spcBef>
                <a:spcPts val="360"/>
              </a:spcBef>
              <a:spcAft>
                <a:spcPts val="0"/>
              </a:spcAft>
              <a:buClr>
                <a:schemeClr val="lt1"/>
              </a:buClr>
              <a:buSzPts val="1350"/>
              <a:buFont typeface="Noto Sans Symbols"/>
              <a:buNone/>
              <a:defRPr b="0" i="0" sz="1800" u="none" cap="none" strike="noStrike">
                <a:solidFill>
                  <a:schemeClr val="lt1"/>
                </a:solidFill>
                <a:latin typeface="Arial Narrow"/>
                <a:ea typeface="Arial Narrow"/>
                <a:cs typeface="Arial Narrow"/>
                <a:sym typeface="Arial Narrow"/>
              </a:defRPr>
            </a:lvl1pPr>
            <a:lvl2pPr lvl="1"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lvl="2"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lvl="3"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lvl="4"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0" y="-6945"/>
            <a:ext cx="9144000" cy="1164167"/>
          </a:xfrm>
          <a:prstGeom prst="rect">
            <a:avLst/>
          </a:prstGeom>
          <a:noFill/>
          <a:ln>
            <a:noFill/>
          </a:ln>
        </p:spPr>
        <p:txBody>
          <a:bodyPr anchorCtr="0" anchor="b" bIns="45700" lIns="228600" spcFirstLastPara="1" rIns="228600" wrap="square" tIns="45700">
            <a:noAutofit/>
          </a:bodyPr>
          <a:lstStyle>
            <a:lvl1pPr lvl="0" marR="0" rtl="0" algn="l">
              <a:lnSpc>
                <a:spcPct val="108333"/>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0" y="1392172"/>
            <a:ext cx="9144000" cy="4290483"/>
          </a:xfrm>
          <a:prstGeom prst="rect">
            <a:avLst/>
          </a:prstGeom>
          <a:noFill/>
          <a:ln>
            <a:noFill/>
          </a:ln>
        </p:spPr>
        <p:txBody>
          <a:bodyPr anchorCtr="0" anchor="t" bIns="45700" lIns="228600" spcFirstLastPara="1" rIns="228600" wrap="square" tIns="45700">
            <a:noAutofit/>
          </a:bodyPr>
          <a:lstStyle>
            <a:lvl1pPr indent="-314325" lvl="0" marL="457200" marR="0" rtl="0" algn="l">
              <a:spcBef>
                <a:spcPts val="360"/>
              </a:spcBef>
              <a:spcAft>
                <a:spcPts val="0"/>
              </a:spcAft>
              <a:buClr>
                <a:schemeClr val="lt1"/>
              </a:buClr>
              <a:buSzPts val="1350"/>
              <a:buFont typeface="Noto Sans Symbols"/>
              <a:buChar char="▪"/>
              <a:defRPr b="0" i="0" sz="1800" u="none" cap="none" strike="noStrike">
                <a:solidFill>
                  <a:schemeClr val="lt1"/>
                </a:solidFill>
                <a:latin typeface="Arial Narrow"/>
                <a:ea typeface="Arial Narrow"/>
                <a:cs typeface="Arial Narrow"/>
                <a:sym typeface="Arial Narrow"/>
              </a:defRPr>
            </a:lvl1pPr>
            <a:lvl2pPr indent="-304800" lvl="1" marL="914400" marR="0" rtl="0" algn="l">
              <a:spcBef>
                <a:spcPts val="320"/>
              </a:spcBef>
              <a:spcAft>
                <a:spcPts val="0"/>
              </a:spcAft>
              <a:buClr>
                <a:schemeClr val="lt1"/>
              </a:buClr>
              <a:buSzPts val="1200"/>
              <a:buFont typeface="Courier New"/>
              <a:buChar char="o"/>
              <a:defRPr b="0" i="0" sz="1600" u="none" cap="none" strike="noStrike">
                <a:solidFill>
                  <a:schemeClr val="lt1"/>
                </a:solidFill>
                <a:latin typeface="Arial Narrow"/>
                <a:ea typeface="Arial Narrow"/>
                <a:cs typeface="Arial Narrow"/>
                <a:sym typeface="Arial Narrow"/>
              </a:defRPr>
            </a:lvl2pPr>
            <a:lvl3pPr indent="-317500" lvl="2" marL="1371600" marR="0" rtl="0" algn="l">
              <a:spcBef>
                <a:spcPts val="280"/>
              </a:spcBef>
              <a:spcAft>
                <a:spcPts val="0"/>
              </a:spcAft>
              <a:buClr>
                <a:schemeClr val="lt1"/>
              </a:buClr>
              <a:buSzPts val="1400"/>
              <a:buFont typeface="Arial"/>
              <a:buChar char="•"/>
              <a:defRPr b="0" i="0" sz="1400" u="none" cap="none" strike="noStrike">
                <a:solidFill>
                  <a:schemeClr val="lt1"/>
                </a:solidFill>
                <a:latin typeface="Arial Narrow"/>
                <a:ea typeface="Arial Narrow"/>
                <a:cs typeface="Arial Narrow"/>
                <a:sym typeface="Arial Narrow"/>
              </a:defRPr>
            </a:lvl3pPr>
            <a:lvl4pPr indent="-304800" lvl="3" marL="1828800" marR="0" rtl="0" algn="l">
              <a:spcBef>
                <a:spcPts val="240"/>
              </a:spcBef>
              <a:spcAft>
                <a:spcPts val="0"/>
              </a:spcAft>
              <a:buClr>
                <a:schemeClr val="lt1"/>
              </a:buClr>
              <a:buSzPts val="1200"/>
              <a:buFont typeface="Arial Narrow"/>
              <a:buChar char="»"/>
              <a:defRPr b="0" i="0" sz="1200" u="none" cap="none" strike="noStrike">
                <a:solidFill>
                  <a:schemeClr val="lt1"/>
                </a:solidFill>
                <a:latin typeface="Arial Narrow"/>
                <a:ea typeface="Arial Narrow"/>
                <a:cs typeface="Arial Narrow"/>
                <a:sym typeface="Arial Narrow"/>
              </a:defRPr>
            </a:lvl4pPr>
            <a:lvl5pPr indent="-287972" lvl="4" marL="2286000" marR="0" rtl="0" algn="l">
              <a:spcBef>
                <a:spcPts val="220"/>
              </a:spcBef>
              <a:spcAft>
                <a:spcPts val="0"/>
              </a:spcAft>
              <a:buClr>
                <a:schemeClr val="lt1"/>
              </a:buClr>
              <a:buSzPts val="935"/>
              <a:buFont typeface="Noto Sans Symbols"/>
              <a:buChar char="▪"/>
              <a:defRPr b="0" i="0" sz="1100" u="none" cap="none" strike="noStrike">
                <a:solidFill>
                  <a:schemeClr val="lt1"/>
                </a:solidFill>
                <a:latin typeface="Arial Narrow"/>
                <a:ea typeface="Arial Narrow"/>
                <a:cs typeface="Arial Narrow"/>
                <a:sym typeface="Arial Narrow"/>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32151"/>
        </a:solidFill>
      </p:bgPr>
    </p:bg>
    <p:spTree>
      <p:nvGrpSpPr>
        <p:cNvPr id="342" name="Shape 342"/>
        <p:cNvGrpSpPr/>
        <p:nvPr/>
      </p:nvGrpSpPr>
      <p:grpSpPr>
        <a:xfrm>
          <a:off x="0" y="0"/>
          <a:ext cx="0" cy="0"/>
          <a:chOff x="0" y="0"/>
          <a:chExt cx="0" cy="0"/>
        </a:xfrm>
      </p:grpSpPr>
      <p:pic>
        <p:nvPicPr>
          <p:cNvPr id="343" name="Google Shape;343;p42"/>
          <p:cNvPicPr preferRelativeResize="0"/>
          <p:nvPr/>
        </p:nvPicPr>
        <p:blipFill rotWithShape="1">
          <a:blip r:embed="rId3">
            <a:alphaModFix/>
          </a:blip>
          <a:srcRect b="0" l="0" r="0" t="0"/>
          <a:stretch/>
        </p:blipFill>
        <p:spPr>
          <a:xfrm>
            <a:off x="3429000" y="2362200"/>
            <a:ext cx="2251075" cy="205021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pic>
        <p:nvPicPr>
          <p:cNvPr id="430" name="Google Shape;430;p51"/>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31" name="Google Shape;431;p51"/>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32" name="Google Shape;432;p51"/>
          <p:cNvSpPr txBox="1"/>
          <p:nvPr/>
        </p:nvSpPr>
        <p:spPr>
          <a:xfrm>
            <a:off x="48491" y="1452627"/>
            <a:ext cx="8686800" cy="3601692"/>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Increased mobility choices for safe and reliable travel along the Front Range - limited intercity transit options today</a:t>
            </a:r>
            <a:endParaRPr/>
          </a:p>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Connect corridor destinations and communities - jobs, shopping, recreation, health care, leisure  </a:t>
            </a:r>
            <a:endParaRPr/>
          </a:p>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Address increasing intercity and regional travel demands - effects of population growth and increasing congestion on major highways</a:t>
            </a:r>
            <a:endParaRPr/>
          </a:p>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Provide a mode choice for our changing demographics and corresponding transportation demands</a:t>
            </a:r>
            <a:endParaRPr/>
          </a:p>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Provide an inter-city transportation alternative for low-income and underserved communities - connect affordable housing to jobs </a:t>
            </a:r>
            <a:endParaRPr/>
          </a:p>
        </p:txBody>
      </p:sp>
      <p:sp>
        <p:nvSpPr>
          <p:cNvPr id="433" name="Google Shape;433;p51"/>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FRPR Study Objectives </a:t>
            </a:r>
            <a:endParaRPr sz="3200">
              <a:solidFill>
                <a:srgbClr val="032151"/>
              </a:solidFill>
              <a:latin typeface="Arial"/>
              <a:ea typeface="Arial"/>
              <a:cs typeface="Arial"/>
              <a:sym typeface="Arial"/>
            </a:endParaRPr>
          </a:p>
        </p:txBody>
      </p:sp>
      <p:pic>
        <p:nvPicPr>
          <p:cNvPr id="434" name="Google Shape;434;p51"/>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Google Shape;440;p52"/>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41" name="Google Shape;441;p52"/>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42" name="Google Shape;442;p52"/>
          <p:cNvSpPr txBox="1"/>
          <p:nvPr/>
        </p:nvSpPr>
        <p:spPr>
          <a:xfrm>
            <a:off x="152400" y="996243"/>
            <a:ext cx="8686800" cy="4809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032151"/>
                </a:solidFill>
                <a:latin typeface="Arial"/>
                <a:ea typeface="Arial"/>
                <a:cs typeface="Arial"/>
                <a:sym typeface="Arial"/>
              </a:rPr>
              <a:t>Decision-Making Process</a:t>
            </a:r>
            <a:endParaRPr sz="2400">
              <a:solidFill>
                <a:srgbClr val="032151"/>
              </a:solidFill>
              <a:latin typeface="Arial"/>
              <a:ea typeface="Arial"/>
              <a:cs typeface="Arial"/>
              <a:sym typeface="Arial"/>
            </a:endParaRPr>
          </a:p>
        </p:txBody>
      </p:sp>
      <p:sp>
        <p:nvSpPr>
          <p:cNvPr id="443" name="Google Shape;443;p52"/>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Project Development</a:t>
            </a:r>
            <a:endParaRPr sz="3200">
              <a:solidFill>
                <a:srgbClr val="032151"/>
              </a:solidFill>
              <a:latin typeface="Arial"/>
              <a:ea typeface="Arial"/>
              <a:cs typeface="Arial"/>
              <a:sym typeface="Arial"/>
            </a:endParaRPr>
          </a:p>
        </p:txBody>
      </p:sp>
      <p:pic>
        <p:nvPicPr>
          <p:cNvPr id="444" name="Google Shape;444;p52"/>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pic>
        <p:nvPicPr>
          <p:cNvPr id="445" name="Google Shape;445;p52"/>
          <p:cNvPicPr preferRelativeResize="0"/>
          <p:nvPr/>
        </p:nvPicPr>
        <p:blipFill rotWithShape="1">
          <a:blip r:embed="rId5">
            <a:alphaModFix/>
          </a:blip>
          <a:srcRect b="0" l="0" r="0" t="0"/>
          <a:stretch/>
        </p:blipFill>
        <p:spPr>
          <a:xfrm>
            <a:off x="1339648" y="1548614"/>
            <a:ext cx="6485486" cy="5011512"/>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id="451" name="Google Shape;451;p53"/>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52" name="Google Shape;452;p53"/>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53" name="Google Shape;453;p53"/>
          <p:cNvSpPr txBox="1"/>
          <p:nvPr/>
        </p:nvSpPr>
        <p:spPr>
          <a:xfrm>
            <a:off x="238991" y="1251800"/>
            <a:ext cx="8686800" cy="4233467"/>
          </a:xfrm>
          <a:prstGeom prst="rect">
            <a:avLst/>
          </a:prstGeom>
          <a:noFill/>
          <a:ln>
            <a:noFill/>
          </a:ln>
        </p:spPr>
        <p:txBody>
          <a:bodyPr anchorCtr="0" anchor="t" bIns="45700" lIns="91425" spcFirstLastPara="1" rIns="91425" wrap="square" tIns="45700">
            <a:noAutofit/>
          </a:bodyPr>
          <a:lstStyle/>
          <a:p>
            <a:pPr indent="0" lvl="0" marL="114300" marR="0" rtl="0" algn="l">
              <a:lnSpc>
                <a:spcPct val="115000"/>
              </a:lnSpc>
              <a:spcBef>
                <a:spcPts val="0"/>
              </a:spcBef>
              <a:spcAft>
                <a:spcPts val="0"/>
              </a:spcAft>
              <a:buNone/>
            </a:pPr>
            <a:r>
              <a:rPr b="1" lang="en-US" sz="1800">
                <a:solidFill>
                  <a:srgbClr val="032151"/>
                </a:solidFill>
                <a:latin typeface="Arial"/>
                <a:ea typeface="Arial"/>
                <a:cs typeface="Arial"/>
                <a:sym typeface="Arial"/>
              </a:rPr>
              <a:t>Public Rail Authority</a:t>
            </a:r>
            <a:r>
              <a:rPr lang="en-US" sz="1800">
                <a:solidFill>
                  <a:srgbClr val="032151"/>
                </a:solidFill>
                <a:latin typeface="Arial"/>
                <a:ea typeface="Arial"/>
                <a:cs typeface="Arial"/>
                <a:sym typeface="Arial"/>
              </a:rPr>
              <a:t>: Establishes a statutory tool for local entities to create an authority over time as planning and funding options arise. This tool is similar to PHA and RTA enabling statutes but for rail. (Preferred)</a:t>
            </a:r>
            <a:endParaRPr/>
          </a:p>
          <a:p>
            <a:pPr indent="-228600" lvl="0" marL="457200" marR="0" rtl="0" algn="l">
              <a:lnSpc>
                <a:spcPct val="115000"/>
              </a:lnSpc>
              <a:spcBef>
                <a:spcPts val="0"/>
              </a:spcBef>
              <a:spcAft>
                <a:spcPts val="0"/>
              </a:spcAft>
              <a:buClr>
                <a:schemeClr val="lt1"/>
              </a:buClr>
              <a:buSzPts val="1800"/>
              <a:buFont typeface="Arial Narrow"/>
              <a:buNone/>
            </a:pPr>
            <a:r>
              <a:t/>
            </a:r>
            <a:endParaRPr sz="1800">
              <a:solidFill>
                <a:srgbClr val="032151"/>
              </a:solidFill>
              <a:latin typeface="Arial"/>
              <a:ea typeface="Arial"/>
              <a:cs typeface="Arial"/>
              <a:sym typeface="Arial"/>
            </a:endParaRPr>
          </a:p>
          <a:p>
            <a:pPr indent="0" lvl="0" marL="114300" marR="0" rtl="0" algn="l">
              <a:lnSpc>
                <a:spcPct val="115000"/>
              </a:lnSpc>
              <a:spcBef>
                <a:spcPts val="0"/>
              </a:spcBef>
              <a:spcAft>
                <a:spcPts val="0"/>
              </a:spcAft>
              <a:buNone/>
            </a:pPr>
            <a:r>
              <a:rPr b="1" lang="en-US" sz="1800">
                <a:solidFill>
                  <a:srgbClr val="032151"/>
                </a:solidFill>
                <a:latin typeface="Arial"/>
                <a:ea typeface="Arial"/>
                <a:cs typeface="Arial"/>
                <a:sym typeface="Arial"/>
              </a:rPr>
              <a:t>Front Range Rail District</a:t>
            </a:r>
            <a:r>
              <a:rPr lang="en-US" sz="1800">
                <a:solidFill>
                  <a:srgbClr val="032151"/>
                </a:solidFill>
                <a:latin typeface="Arial"/>
                <a:ea typeface="Arial"/>
                <a:cs typeface="Arial"/>
                <a:sym typeface="Arial"/>
              </a:rPr>
              <a:t>: Creates a defined district along the I-25 corridor and provides a specific governance structure; powers and financing authority would be detailed in statute.</a:t>
            </a:r>
            <a:endParaRPr/>
          </a:p>
          <a:p>
            <a:pPr indent="-228600" lvl="0" marL="457200" marR="0" rtl="0" algn="l">
              <a:lnSpc>
                <a:spcPct val="115000"/>
              </a:lnSpc>
              <a:spcBef>
                <a:spcPts val="0"/>
              </a:spcBef>
              <a:spcAft>
                <a:spcPts val="0"/>
              </a:spcAft>
              <a:buClr>
                <a:schemeClr val="lt1"/>
              </a:buClr>
              <a:buSzPts val="1800"/>
              <a:buFont typeface="Arial Narrow"/>
              <a:buNone/>
            </a:pPr>
            <a:r>
              <a:t/>
            </a:r>
            <a:endParaRPr sz="1800">
              <a:solidFill>
                <a:srgbClr val="032151"/>
              </a:solidFill>
              <a:latin typeface="Arial"/>
              <a:ea typeface="Arial"/>
              <a:cs typeface="Arial"/>
              <a:sym typeface="Arial"/>
            </a:endParaRPr>
          </a:p>
          <a:p>
            <a:pPr indent="0" lvl="0" marL="114300" marR="0" rtl="0" algn="l">
              <a:lnSpc>
                <a:spcPct val="115000"/>
              </a:lnSpc>
              <a:spcBef>
                <a:spcPts val="0"/>
              </a:spcBef>
              <a:spcAft>
                <a:spcPts val="0"/>
              </a:spcAft>
              <a:buNone/>
            </a:pPr>
            <a:r>
              <a:rPr b="1" lang="en-US" sz="1800">
                <a:solidFill>
                  <a:srgbClr val="032151"/>
                </a:solidFill>
                <a:latin typeface="Arial"/>
                <a:ea typeface="Arial"/>
                <a:cs typeface="Arial"/>
                <a:sym typeface="Arial"/>
              </a:rPr>
              <a:t>Rail Enterprise</a:t>
            </a:r>
            <a:r>
              <a:rPr lang="en-US" sz="1800">
                <a:solidFill>
                  <a:srgbClr val="032151"/>
                </a:solidFill>
                <a:latin typeface="Arial"/>
                <a:ea typeface="Arial"/>
                <a:cs typeface="Arial"/>
                <a:sym typeface="Arial"/>
              </a:rPr>
              <a:t>: Could leverage HPTE structure, focused more on fees for funding; powers and financing authority would depend on statute.</a:t>
            </a:r>
            <a:endParaRPr/>
          </a:p>
          <a:p>
            <a:pPr indent="-228600" lvl="0" marL="457200" marR="0" rtl="0" algn="l">
              <a:lnSpc>
                <a:spcPct val="115000"/>
              </a:lnSpc>
              <a:spcBef>
                <a:spcPts val="0"/>
              </a:spcBef>
              <a:spcAft>
                <a:spcPts val="0"/>
              </a:spcAft>
              <a:buClr>
                <a:schemeClr val="lt1"/>
              </a:buClr>
              <a:buSzPts val="1800"/>
              <a:buFont typeface="Arial Narrow"/>
              <a:buNone/>
            </a:pPr>
            <a:r>
              <a:t/>
            </a:r>
            <a:endParaRPr sz="1800">
              <a:solidFill>
                <a:srgbClr val="032151"/>
              </a:solidFill>
              <a:latin typeface="Arial"/>
              <a:ea typeface="Arial"/>
              <a:cs typeface="Arial"/>
              <a:sym typeface="Arial"/>
            </a:endParaRPr>
          </a:p>
          <a:p>
            <a:pPr indent="0" lvl="0" marL="114300" marR="0" rtl="0" algn="l">
              <a:lnSpc>
                <a:spcPct val="115000"/>
              </a:lnSpc>
              <a:spcBef>
                <a:spcPts val="0"/>
              </a:spcBef>
              <a:spcAft>
                <a:spcPts val="0"/>
              </a:spcAft>
              <a:buNone/>
            </a:pPr>
            <a:r>
              <a:rPr b="1" lang="en-US" sz="1800">
                <a:solidFill>
                  <a:srgbClr val="032151"/>
                </a:solidFill>
                <a:latin typeface="Arial"/>
                <a:ea typeface="Arial"/>
                <a:cs typeface="Arial"/>
                <a:sym typeface="Arial"/>
              </a:rPr>
              <a:t>Expand SW Chief/FRPRail Commission</a:t>
            </a:r>
            <a:r>
              <a:rPr lang="en-US" sz="1800">
                <a:solidFill>
                  <a:srgbClr val="032151"/>
                </a:solidFill>
                <a:latin typeface="Arial"/>
                <a:ea typeface="Arial"/>
                <a:cs typeface="Arial"/>
                <a:sym typeface="Arial"/>
              </a:rPr>
              <a:t>: Provide additional scope and authority to existing Commission to further evaluate above options, along with appropriation.</a:t>
            </a:r>
            <a:endParaRPr/>
          </a:p>
        </p:txBody>
      </p:sp>
      <p:sp>
        <p:nvSpPr>
          <p:cNvPr id="454" name="Google Shape;454;p53"/>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Governance</a:t>
            </a:r>
            <a:endParaRPr sz="3200">
              <a:solidFill>
                <a:srgbClr val="032151"/>
              </a:solidFill>
              <a:latin typeface="Arial"/>
              <a:ea typeface="Arial"/>
              <a:cs typeface="Arial"/>
              <a:sym typeface="Arial"/>
            </a:endParaRPr>
          </a:p>
        </p:txBody>
      </p:sp>
      <p:pic>
        <p:nvPicPr>
          <p:cNvPr id="455" name="Google Shape;455;p53"/>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pic>
        <p:nvPicPr>
          <p:cNvPr id="461" name="Google Shape;461;p54"/>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62" name="Google Shape;462;p54"/>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63" name="Google Shape;463;p54"/>
          <p:cNvSpPr txBox="1"/>
          <p:nvPr/>
        </p:nvSpPr>
        <p:spPr>
          <a:xfrm>
            <a:off x="304800" y="1676400"/>
            <a:ext cx="8686800" cy="327063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032151"/>
                </a:solidFill>
                <a:latin typeface="Arial"/>
                <a:ea typeface="Arial"/>
                <a:cs typeface="Arial"/>
                <a:sym typeface="Arial"/>
              </a:rPr>
              <a:t>Overview of Engagement Approach</a:t>
            </a:r>
            <a:endParaRPr/>
          </a:p>
          <a:p>
            <a:pPr indent="-342900" lvl="0" marL="457200" marR="0" rtl="0" algn="l">
              <a:lnSpc>
                <a:spcPct val="115000"/>
              </a:lnSpc>
              <a:spcBef>
                <a:spcPts val="1600"/>
              </a:spcBef>
              <a:spcAft>
                <a:spcPts val="0"/>
              </a:spcAft>
              <a:buClr>
                <a:srgbClr val="032151"/>
              </a:buClr>
              <a:buSzPts val="1800"/>
              <a:buFont typeface="Arial"/>
              <a:buChar char="●"/>
            </a:pPr>
            <a:r>
              <a:rPr lang="en-US" sz="2400">
                <a:solidFill>
                  <a:srgbClr val="032151"/>
                </a:solidFill>
                <a:latin typeface="Arial"/>
                <a:ea typeface="Arial"/>
                <a:cs typeface="Arial"/>
                <a:sym typeface="Arial"/>
              </a:rPr>
              <a:t>FRPR Presentations</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Stakeholder Interviews</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Social and Political Risk Assessment</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Online Engagement</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Community Meetings</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Stakeholder Coalitions</a:t>
            </a:r>
            <a:endParaRPr/>
          </a:p>
        </p:txBody>
      </p:sp>
      <p:sp>
        <p:nvSpPr>
          <p:cNvPr id="464" name="Google Shape;464;p54"/>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465" name="Google Shape;465;p54"/>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pic>
        <p:nvPicPr>
          <p:cNvPr id="471" name="Google Shape;471;p55"/>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72" name="Google Shape;472;p55"/>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73" name="Google Shape;473;p55"/>
          <p:cNvSpPr txBox="1"/>
          <p:nvPr/>
        </p:nvSpPr>
        <p:spPr>
          <a:xfrm>
            <a:off x="152400" y="1066800"/>
            <a:ext cx="9067800" cy="42473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000">
              <a:solidFill>
                <a:srgbClr val="032151"/>
              </a:solidFill>
              <a:latin typeface="Arial"/>
              <a:ea typeface="Arial"/>
              <a:cs typeface="Arial"/>
              <a:sym typeface="Arial"/>
            </a:endParaRPr>
          </a:p>
          <a:p>
            <a:pPr indent="0" lvl="0" marL="0" marR="0" rtl="0" algn="l">
              <a:spcBef>
                <a:spcPts val="0"/>
              </a:spcBef>
              <a:spcAft>
                <a:spcPts val="0"/>
              </a:spcAft>
              <a:buNone/>
            </a:pPr>
            <a:r>
              <a:rPr b="1" lang="en-US" sz="2000">
                <a:solidFill>
                  <a:srgbClr val="032151"/>
                </a:solidFill>
                <a:latin typeface="Arial"/>
                <a:ea typeface="Arial"/>
                <a:cs typeface="Arial"/>
                <a:sym typeface="Arial"/>
              </a:rPr>
              <a:t>Segment Stakeholder Coalitions (North, Central, South) </a:t>
            </a:r>
            <a:endParaRPr sz="2000">
              <a:solidFill>
                <a:srgbClr val="032151"/>
              </a:solidFill>
              <a:latin typeface="Arial"/>
              <a:ea typeface="Arial"/>
              <a:cs typeface="Arial"/>
              <a:sym typeface="Arial"/>
            </a:endParaRPr>
          </a:p>
          <a:p>
            <a:pPr indent="0" lvl="0" marL="0" marR="0" rtl="0" algn="l">
              <a:spcBef>
                <a:spcPts val="0"/>
              </a:spcBef>
              <a:spcAft>
                <a:spcPts val="0"/>
              </a:spcAft>
              <a:buNone/>
            </a:pPr>
            <a:r>
              <a:rPr b="1" lang="en-US" sz="2000">
                <a:solidFill>
                  <a:srgbClr val="032151"/>
                </a:solidFill>
                <a:latin typeface="Arial"/>
                <a:ea typeface="Arial"/>
                <a:cs typeface="Arial"/>
                <a:sym typeface="Arial"/>
              </a:rPr>
              <a:t>Function:</a:t>
            </a:r>
            <a:r>
              <a:rPr lang="en-US" sz="2000">
                <a:solidFill>
                  <a:srgbClr val="032151"/>
                </a:solidFill>
                <a:latin typeface="Arial"/>
                <a:ea typeface="Arial"/>
                <a:cs typeface="Arial"/>
                <a:sym typeface="Arial"/>
              </a:rPr>
              <a:t> Provide project information to and obtain feedback at the local level</a:t>
            </a:r>
            <a:endParaRPr/>
          </a:p>
          <a:p>
            <a:pPr indent="0" lvl="0" marL="0" marR="0" rtl="0" algn="l">
              <a:spcBef>
                <a:spcPts val="0"/>
              </a:spcBef>
              <a:spcAft>
                <a:spcPts val="0"/>
              </a:spcAft>
              <a:buNone/>
            </a:pPr>
            <a:r>
              <a:rPr b="1" lang="en-US" sz="2000">
                <a:solidFill>
                  <a:srgbClr val="032151"/>
                </a:solidFill>
                <a:latin typeface="Arial"/>
                <a:ea typeface="Arial"/>
                <a:cs typeface="Arial"/>
                <a:sym typeface="Arial"/>
              </a:rPr>
              <a:t>Members:</a:t>
            </a:r>
            <a:r>
              <a:rPr lang="en-US" sz="2000">
                <a:solidFill>
                  <a:srgbClr val="032151"/>
                </a:solidFill>
                <a:latin typeface="Arial"/>
                <a:ea typeface="Arial"/>
                <a:cs typeface="Arial"/>
                <a:sym typeface="Arial"/>
              </a:rPr>
              <a:t> Regional and local stakeholders</a:t>
            </a:r>
            <a:endParaRPr/>
          </a:p>
          <a:p>
            <a:pPr indent="0" lvl="0" marL="0" marR="0" rtl="0" algn="l">
              <a:spcBef>
                <a:spcPts val="0"/>
              </a:spcBef>
              <a:spcAft>
                <a:spcPts val="0"/>
              </a:spcAft>
              <a:buNone/>
            </a:pPr>
            <a:r>
              <a:rPr b="1" lang="en-US" sz="2000">
                <a:solidFill>
                  <a:srgbClr val="032151"/>
                </a:solidFill>
                <a:latin typeface="Arial"/>
                <a:ea typeface="Arial"/>
                <a:cs typeface="Arial"/>
                <a:sym typeface="Arial"/>
              </a:rPr>
              <a:t>Responsibilities:</a:t>
            </a:r>
            <a:r>
              <a:rPr lang="en-US" sz="2000">
                <a:solidFill>
                  <a:srgbClr val="032151"/>
                </a:solidFill>
                <a:latin typeface="Arial"/>
                <a:ea typeface="Arial"/>
                <a:cs typeface="Arial"/>
                <a:sym typeface="Arial"/>
              </a:rPr>
              <a:t> Share project information with segment communities; Gather community input and share with Corridor Stakeholder Coalition</a:t>
            </a:r>
            <a:endParaRPr/>
          </a:p>
          <a:p>
            <a:pPr indent="0" lvl="0" marL="0" marR="0" rtl="0" algn="l">
              <a:spcBef>
                <a:spcPts val="0"/>
              </a:spcBef>
              <a:spcAft>
                <a:spcPts val="0"/>
              </a:spcAft>
              <a:buNone/>
            </a:pPr>
            <a:r>
              <a:rPr b="1" lang="en-US" sz="2000">
                <a:solidFill>
                  <a:srgbClr val="032151"/>
                </a:solidFill>
                <a:latin typeface="Arial"/>
                <a:ea typeface="Arial"/>
                <a:cs typeface="Arial"/>
                <a:sym typeface="Arial"/>
              </a:rPr>
              <a:t>Frequency:</a:t>
            </a:r>
            <a:r>
              <a:rPr lang="en-US" sz="2000">
                <a:solidFill>
                  <a:srgbClr val="032151"/>
                </a:solidFill>
                <a:latin typeface="Arial"/>
                <a:ea typeface="Arial"/>
                <a:cs typeface="Arial"/>
                <a:sym typeface="Arial"/>
              </a:rPr>
              <a:t> Approximately every six weeks </a:t>
            </a:r>
            <a:endParaRPr/>
          </a:p>
          <a:p>
            <a:pPr indent="0" lvl="0" marL="0" marR="0" rtl="0" algn="l">
              <a:spcBef>
                <a:spcPts val="0"/>
              </a:spcBef>
              <a:spcAft>
                <a:spcPts val="0"/>
              </a:spcAft>
              <a:buNone/>
            </a:pPr>
            <a:r>
              <a:t/>
            </a:r>
            <a:endParaRPr sz="2000">
              <a:solidFill>
                <a:srgbClr val="032151"/>
              </a:solidFill>
              <a:latin typeface="Arial"/>
              <a:ea typeface="Arial"/>
              <a:cs typeface="Arial"/>
              <a:sym typeface="Arial"/>
            </a:endParaRPr>
          </a:p>
          <a:p>
            <a:pPr indent="0" lvl="0" marL="0" marR="0" rtl="0" algn="l">
              <a:spcBef>
                <a:spcPts val="300"/>
              </a:spcBef>
              <a:spcAft>
                <a:spcPts val="0"/>
              </a:spcAft>
              <a:buNone/>
            </a:pPr>
            <a:r>
              <a:rPr b="1" lang="en-US" sz="2000">
                <a:solidFill>
                  <a:srgbClr val="032151"/>
                </a:solidFill>
                <a:latin typeface="Arial"/>
                <a:ea typeface="Arial"/>
                <a:cs typeface="Arial"/>
                <a:sym typeface="Arial"/>
              </a:rPr>
              <a:t>Corridor Stakeholder Coalition</a:t>
            </a:r>
            <a:endParaRPr sz="2000">
              <a:solidFill>
                <a:srgbClr val="032151"/>
              </a:solidFill>
              <a:latin typeface="Arial"/>
              <a:ea typeface="Arial"/>
              <a:cs typeface="Arial"/>
              <a:sym typeface="Arial"/>
            </a:endParaRPr>
          </a:p>
          <a:p>
            <a:pPr indent="0" lvl="0" marL="0" marR="0" rtl="0" algn="l">
              <a:spcBef>
                <a:spcPts val="270"/>
              </a:spcBef>
              <a:spcAft>
                <a:spcPts val="0"/>
              </a:spcAft>
              <a:buNone/>
            </a:pPr>
            <a:r>
              <a:rPr b="1" lang="en-US" sz="2000">
                <a:solidFill>
                  <a:srgbClr val="032151"/>
                </a:solidFill>
                <a:latin typeface="Arial"/>
                <a:ea typeface="Arial"/>
                <a:cs typeface="Arial"/>
                <a:sym typeface="Arial"/>
              </a:rPr>
              <a:t>Function:</a:t>
            </a:r>
            <a:r>
              <a:rPr lang="en-US" sz="2000">
                <a:solidFill>
                  <a:srgbClr val="032151"/>
                </a:solidFill>
                <a:latin typeface="Arial"/>
                <a:ea typeface="Arial"/>
                <a:cs typeface="Arial"/>
                <a:sym typeface="Arial"/>
              </a:rPr>
              <a:t> Create stakeholder-based recommendations for cohesive, corridor-wide project decisions</a:t>
            </a:r>
            <a:endParaRPr/>
          </a:p>
          <a:p>
            <a:pPr indent="0" lvl="0" marL="0" marR="0" rtl="0" algn="l">
              <a:spcBef>
                <a:spcPts val="270"/>
              </a:spcBef>
              <a:spcAft>
                <a:spcPts val="0"/>
              </a:spcAft>
              <a:buNone/>
            </a:pPr>
            <a:r>
              <a:rPr b="1" lang="en-US" sz="2000">
                <a:solidFill>
                  <a:srgbClr val="032151"/>
                </a:solidFill>
                <a:latin typeface="Arial"/>
                <a:ea typeface="Arial"/>
                <a:cs typeface="Arial"/>
                <a:sym typeface="Arial"/>
              </a:rPr>
              <a:t>Members:</a:t>
            </a:r>
            <a:r>
              <a:rPr lang="en-US" sz="2000">
                <a:solidFill>
                  <a:srgbClr val="032151"/>
                </a:solidFill>
                <a:latin typeface="Arial"/>
                <a:ea typeface="Arial"/>
                <a:cs typeface="Arial"/>
                <a:sym typeface="Arial"/>
              </a:rPr>
              <a:t> Segment Stakeholder Coalition representatives</a:t>
            </a:r>
            <a:endParaRPr/>
          </a:p>
          <a:p>
            <a:pPr indent="0" lvl="0" marL="0" marR="0" rtl="0" algn="l">
              <a:spcBef>
                <a:spcPts val="270"/>
              </a:spcBef>
              <a:spcAft>
                <a:spcPts val="0"/>
              </a:spcAft>
              <a:buNone/>
            </a:pPr>
            <a:r>
              <a:rPr b="1" lang="en-US" sz="2000">
                <a:solidFill>
                  <a:srgbClr val="032151"/>
                </a:solidFill>
                <a:latin typeface="Arial"/>
                <a:ea typeface="Arial"/>
                <a:cs typeface="Arial"/>
                <a:sym typeface="Arial"/>
              </a:rPr>
              <a:t>Frequency:</a:t>
            </a:r>
            <a:r>
              <a:rPr lang="en-US" sz="2000">
                <a:solidFill>
                  <a:srgbClr val="032151"/>
                </a:solidFill>
                <a:latin typeface="Arial"/>
                <a:ea typeface="Arial"/>
                <a:cs typeface="Arial"/>
                <a:sym typeface="Arial"/>
              </a:rPr>
              <a:t> Quarterly </a:t>
            </a:r>
            <a:endParaRPr/>
          </a:p>
        </p:txBody>
      </p:sp>
      <p:sp>
        <p:nvSpPr>
          <p:cNvPr id="474" name="Google Shape;474;p55"/>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475" name="Google Shape;475;p55"/>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pic>
        <p:nvPicPr>
          <p:cNvPr id="481" name="Google Shape;481;p56"/>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82" name="Google Shape;482;p56"/>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83" name="Google Shape;483;p56"/>
          <p:cNvSpPr txBox="1"/>
          <p:nvPr/>
        </p:nvSpPr>
        <p:spPr>
          <a:xfrm>
            <a:off x="152400" y="927155"/>
            <a:ext cx="8686800" cy="5259901"/>
          </a:xfrm>
          <a:prstGeom prst="rect">
            <a:avLst/>
          </a:prstGeom>
          <a:noFill/>
          <a:ln>
            <a:noFill/>
          </a:ln>
        </p:spPr>
        <p:txBody>
          <a:bodyPr anchorCtr="0" anchor="t" bIns="45700" lIns="91425" spcFirstLastPara="1" rIns="91425" wrap="square" tIns="45700">
            <a:noAutofit/>
          </a:bodyPr>
          <a:lstStyle/>
          <a:p>
            <a:pPr indent="0" lvl="0" marL="114300" marR="0" rtl="0" algn="l">
              <a:lnSpc>
                <a:spcPct val="115000"/>
              </a:lnSpc>
              <a:spcBef>
                <a:spcPts val="0"/>
              </a:spcBef>
              <a:spcAft>
                <a:spcPts val="0"/>
              </a:spcAft>
              <a:buNone/>
            </a:pPr>
            <a:r>
              <a:rPr lang="en-US" sz="2000">
                <a:solidFill>
                  <a:srgbClr val="032151"/>
                </a:solidFill>
                <a:latin typeface="Arial"/>
                <a:ea typeface="Arial"/>
                <a:cs typeface="Arial"/>
                <a:sym typeface="Arial"/>
              </a:rPr>
              <a:t>Past Studies Public Input Themes</a:t>
            </a:r>
            <a:endParaRPr/>
          </a:p>
          <a:p>
            <a:pPr indent="0" lvl="0" marL="114300" marR="0" rtl="0" algn="l">
              <a:lnSpc>
                <a:spcPct val="115000"/>
              </a:lnSpc>
              <a:spcBef>
                <a:spcPts val="0"/>
              </a:spcBef>
              <a:spcAft>
                <a:spcPts val="0"/>
              </a:spcAft>
              <a:buNone/>
            </a:pPr>
            <a:r>
              <a:t/>
            </a:r>
            <a:endParaRPr sz="1000">
              <a:solidFill>
                <a:srgbClr val="032151"/>
              </a:solidFill>
              <a:latin typeface="Arial"/>
              <a:ea typeface="Arial"/>
              <a:cs typeface="Arial"/>
              <a:sym typeface="Arial"/>
            </a:endParaRPr>
          </a:p>
          <a:p>
            <a:pPr indent="-342900" lvl="0" marL="457200" marR="0" rtl="0" algn="l">
              <a:lnSpc>
                <a:spcPct val="115000"/>
              </a:lnSpc>
              <a:spcBef>
                <a:spcPts val="0"/>
              </a:spcBef>
              <a:spcAft>
                <a:spcPts val="0"/>
              </a:spcAft>
              <a:buClr>
                <a:srgbClr val="032151"/>
              </a:buClr>
              <a:buSzPts val="1800"/>
              <a:buFont typeface="Arial"/>
              <a:buChar char="●"/>
            </a:pPr>
            <a:r>
              <a:rPr lang="en-US" sz="1800">
                <a:solidFill>
                  <a:srgbClr val="032151"/>
                </a:solidFill>
                <a:latin typeface="Arial"/>
                <a:ea typeface="Arial"/>
                <a:cs typeface="Arial"/>
                <a:sym typeface="Arial"/>
              </a:rPr>
              <a:t>Thinking about the state’s future transportation system differently is wise</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1800" u="none" cap="none" strike="noStrike">
                <a:solidFill>
                  <a:srgbClr val="032151"/>
                </a:solidFill>
                <a:latin typeface="Arial"/>
                <a:ea typeface="Arial"/>
                <a:cs typeface="Arial"/>
                <a:sym typeface="Arial"/>
              </a:rPr>
              <a:t>Need alternative modes of transportation</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1800" u="none" cap="none" strike="noStrike">
                <a:solidFill>
                  <a:srgbClr val="032151"/>
                </a:solidFill>
                <a:latin typeface="Arial"/>
                <a:ea typeface="Arial"/>
                <a:cs typeface="Arial"/>
                <a:sym typeface="Arial"/>
              </a:rPr>
              <a:t>Traffic congestion is getting worse, and paving more lanes is not the answer</a:t>
            </a:r>
            <a:endParaRPr/>
          </a:p>
          <a:p>
            <a:pPr indent="-342900" lvl="0" marL="457200" marR="0" rtl="0" algn="l">
              <a:lnSpc>
                <a:spcPct val="115000"/>
              </a:lnSpc>
              <a:spcBef>
                <a:spcPts val="0"/>
              </a:spcBef>
              <a:spcAft>
                <a:spcPts val="0"/>
              </a:spcAft>
              <a:buClr>
                <a:srgbClr val="032151"/>
              </a:buClr>
              <a:buSzPts val="1800"/>
              <a:buFont typeface="Arial"/>
              <a:buChar char="●"/>
            </a:pPr>
            <a:r>
              <a:rPr lang="en-US" sz="1800">
                <a:solidFill>
                  <a:srgbClr val="032151"/>
                </a:solidFill>
                <a:latin typeface="Arial"/>
                <a:ea typeface="Arial"/>
                <a:cs typeface="Arial"/>
                <a:sym typeface="Arial"/>
              </a:rPr>
              <a:t>Need for more expansive local transit systems to provide connectivity to Front Range system</a:t>
            </a:r>
            <a:endParaRPr/>
          </a:p>
          <a:p>
            <a:pPr indent="-342900" lvl="0" marL="457200" marR="0" rtl="0" algn="l">
              <a:lnSpc>
                <a:spcPct val="115000"/>
              </a:lnSpc>
              <a:spcBef>
                <a:spcPts val="0"/>
              </a:spcBef>
              <a:spcAft>
                <a:spcPts val="0"/>
              </a:spcAft>
              <a:buClr>
                <a:srgbClr val="032151"/>
              </a:buClr>
              <a:buSzPts val="1800"/>
              <a:buFont typeface="Arial"/>
              <a:buChar char="●"/>
            </a:pPr>
            <a:r>
              <a:rPr lang="en-US" sz="1800">
                <a:solidFill>
                  <a:srgbClr val="032151"/>
                </a:solidFill>
                <a:latin typeface="Arial"/>
                <a:ea typeface="Arial"/>
                <a:cs typeface="Arial"/>
                <a:sym typeface="Arial"/>
              </a:rPr>
              <a:t>Preference for scenarios with fastest travel times</a:t>
            </a:r>
            <a:endParaRPr/>
          </a:p>
          <a:p>
            <a:pPr indent="-342900" lvl="0" marL="457200" marR="0" rtl="0" algn="l">
              <a:lnSpc>
                <a:spcPct val="115000"/>
              </a:lnSpc>
              <a:spcBef>
                <a:spcPts val="0"/>
              </a:spcBef>
              <a:spcAft>
                <a:spcPts val="0"/>
              </a:spcAft>
              <a:buClr>
                <a:srgbClr val="032151"/>
              </a:buClr>
              <a:buSzPts val="1800"/>
              <a:buFont typeface="Arial"/>
              <a:buChar char="●"/>
            </a:pPr>
            <a:r>
              <a:rPr lang="en-US" sz="1800">
                <a:solidFill>
                  <a:srgbClr val="032151"/>
                </a:solidFill>
                <a:latin typeface="Arial"/>
                <a:ea typeface="Arial"/>
                <a:cs typeface="Arial"/>
                <a:sym typeface="Arial"/>
              </a:rPr>
              <a:t>Phasing smaller phases will be hard to garner broad support or public enthusiasm</a:t>
            </a:r>
            <a:endParaRPr/>
          </a:p>
          <a:p>
            <a:pPr indent="-342900" lvl="0" marL="457200" marR="0" rtl="0" algn="l">
              <a:lnSpc>
                <a:spcPct val="115000"/>
              </a:lnSpc>
              <a:spcBef>
                <a:spcPts val="0"/>
              </a:spcBef>
              <a:spcAft>
                <a:spcPts val="0"/>
              </a:spcAft>
              <a:buClr>
                <a:srgbClr val="032151"/>
              </a:buClr>
              <a:buSzPts val="1800"/>
              <a:buFont typeface="Arial"/>
              <a:buChar char="●"/>
            </a:pPr>
            <a:r>
              <a:rPr lang="en-US" sz="1800">
                <a:solidFill>
                  <a:srgbClr val="032151"/>
                </a:solidFill>
                <a:latin typeface="Arial"/>
                <a:ea typeface="Arial"/>
                <a:cs typeface="Arial"/>
                <a:sym typeface="Arial"/>
              </a:rPr>
              <a:t>Concerns about</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1800" u="none" cap="none" strike="noStrike">
                <a:solidFill>
                  <a:srgbClr val="032151"/>
                </a:solidFill>
                <a:latin typeface="Arial"/>
                <a:ea typeface="Arial"/>
                <a:cs typeface="Arial"/>
                <a:sym typeface="Arial"/>
              </a:rPr>
              <a:t>Construction and operation costs and how to pay for them (concerns about tax increases)</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1800" u="none" cap="none" strike="noStrike">
                <a:solidFill>
                  <a:srgbClr val="032151"/>
                </a:solidFill>
                <a:latin typeface="Arial"/>
                <a:ea typeface="Arial"/>
                <a:cs typeface="Arial"/>
                <a:sym typeface="Arial"/>
              </a:rPr>
              <a:t>Appropriateness of passenger rail for Colorado given lower population densities and car culture</a:t>
            </a:r>
            <a:endParaRPr/>
          </a:p>
        </p:txBody>
      </p:sp>
      <p:sp>
        <p:nvSpPr>
          <p:cNvPr id="484" name="Google Shape;484;p56"/>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485" name="Google Shape;485;p56"/>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pic>
        <p:nvPicPr>
          <p:cNvPr id="491" name="Google Shape;491;p57"/>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92" name="Google Shape;492;p57"/>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93" name="Google Shape;493;p57"/>
          <p:cNvSpPr txBox="1"/>
          <p:nvPr/>
        </p:nvSpPr>
        <p:spPr>
          <a:xfrm>
            <a:off x="48491" y="938088"/>
            <a:ext cx="8686800" cy="416204"/>
          </a:xfrm>
          <a:prstGeom prst="rect">
            <a:avLst/>
          </a:prstGeom>
          <a:noFill/>
          <a:ln>
            <a:noFill/>
          </a:ln>
        </p:spPr>
        <p:txBody>
          <a:bodyPr anchorCtr="0" anchor="t" bIns="45700" lIns="91425" spcFirstLastPara="1" rIns="91425" wrap="square" tIns="45700">
            <a:noAutofit/>
          </a:bodyPr>
          <a:lstStyle/>
          <a:p>
            <a:pPr indent="0" lvl="0" marL="114300" marR="0" rtl="0" algn="l">
              <a:lnSpc>
                <a:spcPct val="115000"/>
              </a:lnSpc>
              <a:spcBef>
                <a:spcPts val="0"/>
              </a:spcBef>
              <a:spcAft>
                <a:spcPts val="0"/>
              </a:spcAft>
              <a:buNone/>
            </a:pPr>
            <a:r>
              <a:rPr lang="en-US" sz="2000">
                <a:solidFill>
                  <a:srgbClr val="032151"/>
                </a:solidFill>
                <a:latin typeface="Arial"/>
                <a:ea typeface="Arial"/>
                <a:cs typeface="Arial"/>
                <a:sym typeface="Arial"/>
              </a:rPr>
              <a:t>Past Studies Public Input Themes</a:t>
            </a:r>
            <a:endParaRPr/>
          </a:p>
        </p:txBody>
      </p:sp>
      <p:sp>
        <p:nvSpPr>
          <p:cNvPr id="494" name="Google Shape;494;p57"/>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495" name="Google Shape;495;p57"/>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pic>
        <p:nvPicPr>
          <p:cNvPr id="496" name="Google Shape;496;p57"/>
          <p:cNvPicPr preferRelativeResize="0"/>
          <p:nvPr/>
        </p:nvPicPr>
        <p:blipFill rotWithShape="1">
          <a:blip r:embed="rId5">
            <a:alphaModFix/>
          </a:blip>
          <a:srcRect b="0" l="0" r="0" t="0"/>
          <a:stretch/>
        </p:blipFill>
        <p:spPr>
          <a:xfrm>
            <a:off x="1191491" y="1473333"/>
            <a:ext cx="6139204" cy="420660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pic>
        <p:nvPicPr>
          <p:cNvPr id="502" name="Google Shape;502;p58"/>
          <p:cNvPicPr preferRelativeResize="0"/>
          <p:nvPr/>
        </p:nvPicPr>
        <p:blipFill rotWithShape="1">
          <a:blip r:embed="rId3">
            <a:alphaModFix/>
          </a:blip>
          <a:srcRect b="0" l="0" r="0" t="0"/>
          <a:stretch/>
        </p:blipFill>
        <p:spPr>
          <a:xfrm>
            <a:off x="48491" y="892369"/>
            <a:ext cx="9067800" cy="45719"/>
          </a:xfrm>
          <a:prstGeom prst="rect">
            <a:avLst/>
          </a:prstGeom>
          <a:noFill/>
          <a:ln>
            <a:noFill/>
          </a:ln>
        </p:spPr>
      </p:pic>
      <p:sp>
        <p:nvSpPr>
          <p:cNvPr id="503" name="Google Shape;503;p58"/>
          <p:cNvSpPr txBox="1"/>
          <p:nvPr/>
        </p:nvSpPr>
        <p:spPr>
          <a:xfrm>
            <a:off x="238991" y="892369"/>
            <a:ext cx="8686800" cy="207441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600">
                <a:solidFill>
                  <a:srgbClr val="032151"/>
                </a:solidFill>
                <a:latin typeface="Arial"/>
                <a:ea typeface="Arial"/>
                <a:cs typeface="Arial"/>
                <a:sym typeface="Arial"/>
              </a:rPr>
              <a:t>MetroQuest Online Survey</a:t>
            </a:r>
            <a:endParaRPr/>
          </a:p>
          <a:p>
            <a:pPr indent="-342900" lvl="0" marL="342900" marR="0" rtl="0" algn="l">
              <a:lnSpc>
                <a:spcPct val="115000"/>
              </a:lnSpc>
              <a:spcBef>
                <a:spcPts val="0"/>
              </a:spcBef>
              <a:spcAft>
                <a:spcPts val="0"/>
              </a:spcAft>
              <a:buClr>
                <a:srgbClr val="032151"/>
              </a:buClr>
              <a:buSzPts val="1800"/>
              <a:buFont typeface="Arial"/>
              <a:buChar char="•"/>
            </a:pPr>
            <a:r>
              <a:rPr lang="en-US" sz="1600">
                <a:solidFill>
                  <a:srgbClr val="032151"/>
                </a:solidFill>
                <a:latin typeface="Arial"/>
                <a:ea typeface="Arial"/>
                <a:cs typeface="Arial"/>
                <a:sym typeface="Arial"/>
              </a:rPr>
              <a:t>6,965 respondents </a:t>
            </a:r>
            <a:endParaRPr sz="1600">
              <a:solidFill>
                <a:srgbClr val="032151"/>
              </a:solidFill>
              <a:latin typeface="Arial"/>
              <a:ea typeface="Arial"/>
              <a:cs typeface="Arial"/>
              <a:sym typeface="Arial"/>
            </a:endParaRPr>
          </a:p>
          <a:p>
            <a:pPr indent="-342900" lvl="0" marL="342900" marR="0" rtl="0" algn="l">
              <a:lnSpc>
                <a:spcPct val="115000"/>
              </a:lnSpc>
              <a:spcBef>
                <a:spcPts val="0"/>
              </a:spcBef>
              <a:spcAft>
                <a:spcPts val="0"/>
              </a:spcAft>
              <a:buClr>
                <a:srgbClr val="032151"/>
              </a:buClr>
              <a:buSzPts val="1800"/>
              <a:buFont typeface="Arial"/>
              <a:buChar char="•"/>
            </a:pPr>
            <a:r>
              <a:rPr lang="en-US" sz="1600">
                <a:solidFill>
                  <a:srgbClr val="032151"/>
                </a:solidFill>
                <a:latin typeface="Arial"/>
                <a:ea typeface="Arial"/>
                <a:cs typeface="Arial"/>
                <a:sym typeface="Arial"/>
              </a:rPr>
              <a:t>95% believe passenger rail could help address transportation needs along the Front Range</a:t>
            </a:r>
            <a:endParaRPr/>
          </a:p>
          <a:p>
            <a:pPr indent="0" lvl="0" marL="0" marR="0" rtl="0" algn="l">
              <a:lnSpc>
                <a:spcPct val="115000"/>
              </a:lnSpc>
              <a:spcBef>
                <a:spcPts val="0"/>
              </a:spcBef>
              <a:spcAft>
                <a:spcPts val="0"/>
              </a:spcAft>
              <a:buNone/>
            </a:pPr>
            <a:r>
              <a:t/>
            </a:r>
            <a:endParaRPr sz="1600">
              <a:solidFill>
                <a:srgbClr val="032151"/>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032151"/>
                </a:solidFill>
                <a:latin typeface="Arial"/>
                <a:ea typeface="Arial"/>
                <a:cs typeface="Arial"/>
                <a:sym typeface="Arial"/>
              </a:rPr>
              <a:t>Public Opinion Survey</a:t>
            </a:r>
            <a:endParaRPr/>
          </a:p>
          <a:p>
            <a:pPr indent="-342900" lvl="0" marL="342900" marR="0" rtl="0" algn="l">
              <a:lnSpc>
                <a:spcPct val="115000"/>
              </a:lnSpc>
              <a:spcBef>
                <a:spcPts val="0"/>
              </a:spcBef>
              <a:spcAft>
                <a:spcPts val="0"/>
              </a:spcAft>
              <a:buClr>
                <a:srgbClr val="032151"/>
              </a:buClr>
              <a:buSzPts val="1800"/>
              <a:buFont typeface="Arial"/>
              <a:buChar char="•"/>
            </a:pPr>
            <a:r>
              <a:rPr lang="en-US" sz="1600">
                <a:solidFill>
                  <a:srgbClr val="032151"/>
                </a:solidFill>
                <a:latin typeface="Arial"/>
                <a:ea typeface="Arial"/>
                <a:cs typeface="Arial"/>
                <a:sym typeface="Arial"/>
              </a:rPr>
              <a:t>600 responses</a:t>
            </a:r>
            <a:endParaRPr sz="1600">
              <a:solidFill>
                <a:srgbClr val="032151"/>
              </a:solidFill>
              <a:latin typeface="Arial"/>
              <a:ea typeface="Arial"/>
              <a:cs typeface="Arial"/>
              <a:sym typeface="Arial"/>
            </a:endParaRPr>
          </a:p>
        </p:txBody>
      </p:sp>
      <p:sp>
        <p:nvSpPr>
          <p:cNvPr id="504" name="Google Shape;504;p58"/>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505" name="Google Shape;505;p58"/>
          <p:cNvPicPr preferRelativeResize="0"/>
          <p:nvPr/>
        </p:nvPicPr>
        <p:blipFill rotWithShape="1">
          <a:blip r:embed="rId3">
            <a:alphaModFix/>
          </a:blip>
          <a:srcRect b="0" l="0" r="0" t="0"/>
          <a:stretch/>
        </p:blipFill>
        <p:spPr>
          <a:xfrm>
            <a:off x="5641571" y="6560126"/>
            <a:ext cx="3505200" cy="302029"/>
          </a:xfrm>
          <a:prstGeom prst="rect">
            <a:avLst/>
          </a:prstGeom>
          <a:noFill/>
          <a:ln>
            <a:noFill/>
          </a:ln>
        </p:spPr>
      </p:pic>
      <p:pic>
        <p:nvPicPr>
          <p:cNvPr id="506" name="Google Shape;506;p58"/>
          <p:cNvPicPr preferRelativeResize="0"/>
          <p:nvPr/>
        </p:nvPicPr>
        <p:blipFill rotWithShape="1">
          <a:blip r:embed="rId4">
            <a:alphaModFix/>
          </a:blip>
          <a:srcRect b="0" l="0" r="0" t="0"/>
          <a:stretch/>
        </p:blipFill>
        <p:spPr>
          <a:xfrm>
            <a:off x="637219" y="2971800"/>
            <a:ext cx="7895004" cy="2816596"/>
          </a:xfrm>
          <a:prstGeom prst="rect">
            <a:avLst/>
          </a:prstGeom>
          <a:noFill/>
          <a:ln>
            <a:noFill/>
          </a:ln>
        </p:spPr>
      </p:pic>
      <p:pic>
        <p:nvPicPr>
          <p:cNvPr id="507" name="Google Shape;507;p58"/>
          <p:cNvPicPr preferRelativeResize="0"/>
          <p:nvPr/>
        </p:nvPicPr>
        <p:blipFill rotWithShape="1">
          <a:blip r:embed="rId5">
            <a:alphaModFix/>
          </a:blip>
          <a:srcRect b="0" l="0" r="0" t="0"/>
          <a:stretch/>
        </p:blipFill>
        <p:spPr>
          <a:xfrm>
            <a:off x="48491" y="5798979"/>
            <a:ext cx="1143000" cy="1041009"/>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id="513" name="Google Shape;513;p59"/>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514" name="Google Shape;514;p59"/>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515" name="Google Shape;515;p59"/>
          <p:cNvSpPr txBox="1"/>
          <p:nvPr/>
        </p:nvSpPr>
        <p:spPr>
          <a:xfrm>
            <a:off x="314077" y="938088"/>
            <a:ext cx="8686800" cy="518911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400">
                <a:solidFill>
                  <a:srgbClr val="032151"/>
                </a:solidFill>
                <a:latin typeface="Arial"/>
                <a:ea typeface="Arial"/>
                <a:cs typeface="Arial"/>
                <a:sym typeface="Arial"/>
              </a:rPr>
              <a:t>What have we heard? </a:t>
            </a:r>
            <a:endParaRPr/>
          </a:p>
          <a:p>
            <a:pPr indent="0" lvl="0" marL="0" marR="0" rtl="0" algn="l">
              <a:lnSpc>
                <a:spcPct val="115000"/>
              </a:lnSpc>
              <a:spcBef>
                <a:spcPts val="0"/>
              </a:spcBef>
              <a:spcAft>
                <a:spcPts val="0"/>
              </a:spcAft>
              <a:buNone/>
            </a:pPr>
            <a:r>
              <a:rPr i="1" lang="en-US" sz="2400">
                <a:solidFill>
                  <a:srgbClr val="032151"/>
                </a:solidFill>
                <a:latin typeface="Arial"/>
                <a:ea typeface="Arial"/>
                <a:cs typeface="Arial"/>
                <a:sym typeface="Arial"/>
              </a:rPr>
              <a:t>Issues</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Connect to Local Network</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Be “Future Flexible”</a:t>
            </a:r>
            <a:endParaRPr sz="2400">
              <a:solidFill>
                <a:srgbClr val="032151"/>
              </a:solidFill>
              <a:latin typeface="Arial"/>
              <a:ea typeface="Arial"/>
              <a:cs typeface="Arial"/>
              <a:sym typeface="Arial"/>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Speedy and Efficient Service</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Support Future Development</a:t>
            </a:r>
            <a:endParaRPr/>
          </a:p>
          <a:p>
            <a:pPr indent="0" lvl="0" marL="457200" marR="0" rtl="0" algn="l">
              <a:lnSpc>
                <a:spcPct val="115000"/>
              </a:lnSpc>
              <a:spcBef>
                <a:spcPts val="0"/>
              </a:spcBef>
              <a:spcAft>
                <a:spcPts val="0"/>
              </a:spcAft>
              <a:buNone/>
            </a:pPr>
            <a:r>
              <a:t/>
            </a:r>
            <a:endParaRPr sz="2400">
              <a:solidFill>
                <a:srgbClr val="032151"/>
              </a:solidFill>
              <a:latin typeface="Arial"/>
              <a:ea typeface="Arial"/>
              <a:cs typeface="Arial"/>
              <a:sym typeface="Arial"/>
            </a:endParaRPr>
          </a:p>
          <a:p>
            <a:pPr indent="0" lvl="0" marL="0" marR="0" rtl="0" algn="l">
              <a:lnSpc>
                <a:spcPct val="115000"/>
              </a:lnSpc>
              <a:spcBef>
                <a:spcPts val="0"/>
              </a:spcBef>
              <a:spcAft>
                <a:spcPts val="0"/>
              </a:spcAft>
              <a:buNone/>
            </a:pPr>
            <a:r>
              <a:rPr i="1" lang="en-US" sz="2400">
                <a:solidFill>
                  <a:srgbClr val="032151"/>
                </a:solidFill>
                <a:latin typeface="Arial"/>
                <a:ea typeface="Arial"/>
                <a:cs typeface="Arial"/>
                <a:sym typeface="Arial"/>
              </a:rPr>
              <a:t>Concerns</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Cost Prohibitive (to build/operate)</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Cannot Compete with Cars (Time, Ease, Cost, Culture)</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Distrust / Historical Problems</a:t>
            </a:r>
            <a:endParaRPr/>
          </a:p>
          <a:p>
            <a:pPr indent="-317500" lvl="0" marL="457200" marR="0" rtl="0" algn="l">
              <a:lnSpc>
                <a:spcPct val="115000"/>
              </a:lnSpc>
              <a:spcBef>
                <a:spcPts val="0"/>
              </a:spcBef>
              <a:spcAft>
                <a:spcPts val="0"/>
              </a:spcAft>
              <a:buClr>
                <a:srgbClr val="032151"/>
              </a:buClr>
              <a:buSzPts val="1400"/>
              <a:buFont typeface="Arial"/>
              <a:buChar char="●"/>
            </a:pPr>
            <a:r>
              <a:rPr lang="en-US" sz="2400">
                <a:solidFill>
                  <a:srgbClr val="032151"/>
                </a:solidFill>
                <a:latin typeface="Arial"/>
                <a:ea typeface="Arial"/>
                <a:cs typeface="Arial"/>
                <a:sym typeface="Arial"/>
              </a:rPr>
              <a:t>Low ridership</a:t>
            </a:r>
            <a:endParaRPr sz="1400">
              <a:solidFill>
                <a:srgbClr val="032151"/>
              </a:solidFill>
              <a:latin typeface="Arial"/>
              <a:ea typeface="Arial"/>
              <a:cs typeface="Arial"/>
              <a:sym typeface="Arial"/>
            </a:endParaRPr>
          </a:p>
        </p:txBody>
      </p:sp>
      <p:sp>
        <p:nvSpPr>
          <p:cNvPr id="516" name="Google Shape;516;p59"/>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517" name="Google Shape;517;p59"/>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id="523" name="Google Shape;523;p60"/>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524" name="Google Shape;524;p60"/>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525" name="Google Shape;525;p60"/>
          <p:cNvSpPr txBox="1"/>
          <p:nvPr/>
        </p:nvSpPr>
        <p:spPr>
          <a:xfrm>
            <a:off x="238991" y="1371600"/>
            <a:ext cx="8686800" cy="264072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032151"/>
                </a:solidFill>
                <a:latin typeface="Arial"/>
                <a:ea typeface="Arial"/>
                <a:cs typeface="Arial"/>
                <a:sym typeface="Arial"/>
              </a:rPr>
              <a:t>Interactivity</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How will FRPR benefit your region/community? </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What aspect of FRPR is most important to you? </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What are the challenges to implementing FRPR?  </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How does FRPR fit into a larger mobility picture? </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What are FRPR success factors? </a:t>
            </a:r>
            <a:endParaRPr/>
          </a:p>
        </p:txBody>
      </p:sp>
      <p:sp>
        <p:nvSpPr>
          <p:cNvPr id="526" name="Google Shape;526;p60"/>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Stakeholder Engagement</a:t>
            </a:r>
            <a:endParaRPr sz="3200">
              <a:solidFill>
                <a:srgbClr val="032151"/>
              </a:solidFill>
              <a:latin typeface="Arial"/>
              <a:ea typeface="Arial"/>
              <a:cs typeface="Arial"/>
              <a:sym typeface="Arial"/>
            </a:endParaRPr>
          </a:p>
        </p:txBody>
      </p:sp>
      <p:pic>
        <p:nvPicPr>
          <p:cNvPr id="527" name="Google Shape;527;p60"/>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3"/>
          <p:cNvSpPr/>
          <p:nvPr/>
        </p:nvSpPr>
        <p:spPr>
          <a:xfrm>
            <a:off x="-76200" y="0"/>
            <a:ext cx="9220201" cy="685799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349" name="Google Shape;349;p43"/>
          <p:cNvSpPr txBox="1"/>
          <p:nvPr/>
        </p:nvSpPr>
        <p:spPr>
          <a:xfrm>
            <a:off x="1371600" y="2782668"/>
            <a:ext cx="641104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032151"/>
                </a:solidFill>
                <a:latin typeface="Arial"/>
                <a:ea typeface="Arial"/>
                <a:cs typeface="Arial"/>
                <a:sym typeface="Arial"/>
              </a:rPr>
              <a:t>Front Range Passenger Rail </a:t>
            </a:r>
            <a:endParaRPr b="1" sz="3600">
              <a:solidFill>
                <a:srgbClr val="032151"/>
              </a:solidFill>
              <a:latin typeface="Arial"/>
              <a:ea typeface="Arial"/>
              <a:cs typeface="Arial"/>
              <a:sym typeface="Arial"/>
            </a:endParaRPr>
          </a:p>
        </p:txBody>
      </p:sp>
      <p:pic>
        <p:nvPicPr>
          <p:cNvPr id="350" name="Google Shape;350;p43"/>
          <p:cNvPicPr preferRelativeResize="0"/>
          <p:nvPr/>
        </p:nvPicPr>
        <p:blipFill rotWithShape="1">
          <a:blip r:embed="rId3">
            <a:alphaModFix/>
          </a:blip>
          <a:srcRect b="0" l="0" r="0" t="0"/>
          <a:stretch/>
        </p:blipFill>
        <p:spPr>
          <a:xfrm>
            <a:off x="228600" y="5091447"/>
            <a:ext cx="1939626" cy="1766552"/>
          </a:xfrm>
          <a:prstGeom prst="rect">
            <a:avLst/>
          </a:prstGeom>
          <a:noFill/>
          <a:ln>
            <a:noFill/>
          </a:ln>
        </p:spPr>
      </p:pic>
      <p:sp>
        <p:nvSpPr>
          <p:cNvPr id="351" name="Google Shape;351;p43"/>
          <p:cNvSpPr txBox="1"/>
          <p:nvPr/>
        </p:nvSpPr>
        <p:spPr>
          <a:xfrm>
            <a:off x="1828800" y="3428999"/>
            <a:ext cx="5867400"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2400">
                <a:solidFill>
                  <a:srgbClr val="032151"/>
                </a:solidFill>
              </a:rPr>
              <a:t>Central</a:t>
            </a:r>
            <a:r>
              <a:rPr i="1" lang="en-US" sz="2400">
                <a:solidFill>
                  <a:srgbClr val="032151"/>
                </a:solidFill>
                <a:latin typeface="Arial"/>
                <a:ea typeface="Arial"/>
                <a:cs typeface="Arial"/>
                <a:sym typeface="Arial"/>
              </a:rPr>
              <a:t> Segment Coalition Meeting November 1</a:t>
            </a:r>
            <a:r>
              <a:rPr i="1" lang="en-US" sz="2400">
                <a:solidFill>
                  <a:srgbClr val="032151"/>
                </a:solidFill>
              </a:rPr>
              <a:t>3</a:t>
            </a:r>
            <a:r>
              <a:rPr i="1" lang="en-US" sz="2400">
                <a:solidFill>
                  <a:srgbClr val="032151"/>
                </a:solidFill>
                <a:latin typeface="Arial"/>
                <a:ea typeface="Arial"/>
                <a:cs typeface="Arial"/>
                <a:sym typeface="Arial"/>
              </a:rPr>
              <a:t>, 2019</a:t>
            </a:r>
            <a:endParaRPr i="1" sz="2400">
              <a:solidFill>
                <a:srgbClr val="032151"/>
              </a:solidFill>
              <a:latin typeface="Arial"/>
              <a:ea typeface="Arial"/>
              <a:cs typeface="Arial"/>
              <a:sym typeface="Arial"/>
            </a:endParaRPr>
          </a:p>
        </p:txBody>
      </p:sp>
      <p:sp>
        <p:nvSpPr>
          <p:cNvPr id="352" name="Google Shape;352;p43"/>
          <p:cNvSpPr/>
          <p:nvPr>
            <p:ph idx="6" type="pic"/>
          </p:nvPr>
        </p:nvSpPr>
        <p:spPr>
          <a:xfrm>
            <a:off x="8763000" y="1"/>
            <a:ext cx="381000" cy="3200400"/>
          </a:xfrm>
          <a:prstGeom prst="rect">
            <a:avLst/>
          </a:prstGeom>
          <a:solidFill>
            <a:srgbClr val="37CBFF"/>
          </a:solidFill>
          <a:ln cap="flat" cmpd="sng" w="9525">
            <a:solidFill>
              <a:srgbClr val="37CBFF"/>
            </a:solidFill>
            <a:prstDash val="solid"/>
            <a:round/>
            <a:headEnd len="sm" w="sm" type="none"/>
            <a:tailEnd len="sm" w="sm" type="none"/>
          </a:ln>
        </p:spPr>
        <p:txBody>
          <a:bodyPr anchorCtr="0" anchor="t" bIns="45700" lIns="228600" spcFirstLastPara="1" rIns="228600" wrap="square" tIns="45700">
            <a:noAutofit/>
          </a:bodyPr>
          <a:lstStyle/>
          <a:p>
            <a:pPr indent="0" lvl="0" marL="0" rtl="0" algn="l">
              <a:spcBef>
                <a:spcPts val="280"/>
              </a:spcBef>
              <a:spcAft>
                <a:spcPts val="0"/>
              </a:spcAft>
              <a:buNone/>
            </a:pPr>
            <a:r>
              <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pic>
        <p:nvPicPr>
          <p:cNvPr id="533" name="Google Shape;533;p61"/>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534" name="Google Shape;534;p61"/>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535" name="Google Shape;535;p61"/>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Front Range Passenger Rail Is...</a:t>
            </a:r>
            <a:endParaRPr sz="3200">
              <a:solidFill>
                <a:srgbClr val="032151"/>
              </a:solidFill>
              <a:latin typeface="Arial"/>
              <a:ea typeface="Arial"/>
              <a:cs typeface="Arial"/>
              <a:sym typeface="Arial"/>
            </a:endParaRPr>
          </a:p>
        </p:txBody>
      </p:sp>
      <p:pic>
        <p:nvPicPr>
          <p:cNvPr id="536" name="Google Shape;536;p61"/>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pic>
        <p:nvPicPr>
          <p:cNvPr id="542" name="Google Shape;542;p62"/>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543" name="Google Shape;543;p62"/>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544" name="Google Shape;544;p62"/>
          <p:cNvSpPr txBox="1"/>
          <p:nvPr/>
        </p:nvSpPr>
        <p:spPr>
          <a:xfrm>
            <a:off x="238991" y="1371600"/>
            <a:ext cx="8686800" cy="179126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Request for Information</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Select Corridor Coalition Representatives</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Next Segment Coalition Meeting</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Level 1 Alternatives</a:t>
            </a:r>
            <a:endParaRPr/>
          </a:p>
        </p:txBody>
      </p:sp>
      <p:sp>
        <p:nvSpPr>
          <p:cNvPr id="545" name="Google Shape;545;p62"/>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Next Steps</a:t>
            </a:r>
            <a:endParaRPr sz="3200">
              <a:solidFill>
                <a:srgbClr val="032151"/>
              </a:solidFill>
              <a:latin typeface="Arial"/>
              <a:ea typeface="Arial"/>
              <a:cs typeface="Arial"/>
              <a:sym typeface="Arial"/>
            </a:endParaRPr>
          </a:p>
        </p:txBody>
      </p:sp>
      <p:pic>
        <p:nvPicPr>
          <p:cNvPr id="546" name="Google Shape;546;p62"/>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63"/>
          <p:cNvSpPr/>
          <p:nvPr/>
        </p:nvSpPr>
        <p:spPr>
          <a:xfrm>
            <a:off x="-70238" y="0"/>
            <a:ext cx="9220201" cy="685799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552" name="Google Shape;552;p63"/>
          <p:cNvPicPr preferRelativeResize="0"/>
          <p:nvPr/>
        </p:nvPicPr>
        <p:blipFill rotWithShape="1">
          <a:blip r:embed="rId3">
            <a:alphaModFix/>
          </a:blip>
          <a:srcRect b="0" l="0" r="0" t="0"/>
          <a:stretch/>
        </p:blipFill>
        <p:spPr>
          <a:xfrm>
            <a:off x="228600" y="5091447"/>
            <a:ext cx="1939626" cy="1766552"/>
          </a:xfrm>
          <a:prstGeom prst="rect">
            <a:avLst/>
          </a:prstGeom>
          <a:noFill/>
          <a:ln>
            <a:noFill/>
          </a:ln>
        </p:spPr>
      </p:pic>
      <p:sp>
        <p:nvSpPr>
          <p:cNvPr id="553" name="Google Shape;553;p63"/>
          <p:cNvSpPr/>
          <p:nvPr>
            <p:ph idx="6" type="pic"/>
          </p:nvPr>
        </p:nvSpPr>
        <p:spPr>
          <a:xfrm>
            <a:off x="8763000" y="1"/>
            <a:ext cx="381000" cy="3200400"/>
          </a:xfrm>
          <a:prstGeom prst="rect">
            <a:avLst/>
          </a:prstGeom>
          <a:solidFill>
            <a:srgbClr val="37CBFF"/>
          </a:solidFill>
          <a:ln cap="flat" cmpd="sng" w="9525">
            <a:solidFill>
              <a:srgbClr val="37CBFF"/>
            </a:solidFill>
            <a:prstDash val="solid"/>
            <a:round/>
            <a:headEnd len="sm" w="sm" type="none"/>
            <a:tailEnd len="sm" w="sm" type="none"/>
          </a:ln>
        </p:spPr>
        <p:txBody>
          <a:bodyPr anchorCtr="0" anchor="t" bIns="45700" lIns="228600" spcFirstLastPara="1" rIns="228600" wrap="square" tIns="45700">
            <a:noAutofit/>
          </a:bodyPr>
          <a:lstStyle/>
          <a:p>
            <a:pPr indent="0" lvl="0" marL="0" rtl="0" algn="l">
              <a:spcBef>
                <a:spcPts val="280"/>
              </a:spcBef>
              <a:spcAft>
                <a:spcPts val="0"/>
              </a:spcAft>
              <a:buNone/>
            </a:pPr>
            <a:r>
              <a:t/>
            </a:r>
            <a:endParaRPr/>
          </a:p>
        </p:txBody>
      </p:sp>
      <p:sp>
        <p:nvSpPr>
          <p:cNvPr id="554" name="Google Shape;554;p63"/>
          <p:cNvSpPr txBox="1"/>
          <p:nvPr/>
        </p:nvSpPr>
        <p:spPr>
          <a:xfrm>
            <a:off x="457200" y="2784902"/>
            <a:ext cx="73152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032151"/>
                </a:solidFill>
                <a:latin typeface="Arial"/>
                <a:ea typeface="Arial"/>
                <a:cs typeface="Arial"/>
                <a:sym typeface="Arial"/>
              </a:rPr>
              <a:t>Thank you for joining us!</a:t>
            </a:r>
            <a:endParaRPr sz="4800">
              <a:solidFill>
                <a:srgbClr val="032151"/>
              </a:solidFill>
              <a:latin typeface="Arial"/>
              <a:ea typeface="Arial"/>
              <a:cs typeface="Arial"/>
              <a:sym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64"/>
          <p:cNvSpPr/>
          <p:nvPr>
            <p:ph idx="2" type="pic"/>
          </p:nvPr>
        </p:nvSpPr>
        <p:spPr>
          <a:xfrm>
            <a:off x="-1" y="-1"/>
            <a:ext cx="9144001" cy="6858001"/>
          </a:xfrm>
          <a:prstGeom prst="rect">
            <a:avLst/>
          </a:prstGeom>
          <a:solidFill>
            <a:srgbClr val="032151"/>
          </a:solidFill>
          <a:ln>
            <a:noFill/>
          </a:ln>
        </p:spPr>
        <p:txBody>
          <a:bodyPr anchorCtr="0" anchor="t" bIns="45700" lIns="228600" spcFirstLastPara="1" rIns="228600" wrap="square" tIns="45700">
            <a:noAutofit/>
          </a:bodyPr>
          <a:lstStyle/>
          <a:p>
            <a:pPr indent="0" lvl="0" marL="0" rtl="0" algn="l">
              <a:spcBef>
                <a:spcPts val="360"/>
              </a:spcBef>
              <a:spcAft>
                <a:spcPts val="0"/>
              </a:spcAft>
              <a:buNone/>
            </a:pPr>
            <a:r>
              <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pic>
        <p:nvPicPr>
          <p:cNvPr id="358" name="Google Shape;358;p44"/>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359" name="Google Shape;359;p44"/>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360" name="Google Shape;360;p44"/>
          <p:cNvSpPr txBox="1"/>
          <p:nvPr/>
        </p:nvSpPr>
        <p:spPr>
          <a:xfrm>
            <a:off x="238991" y="1291041"/>
            <a:ext cx="86868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32151"/>
                </a:solidFill>
                <a:latin typeface="Arial"/>
                <a:ea typeface="Arial"/>
                <a:cs typeface="Arial"/>
                <a:sym typeface="Arial"/>
              </a:rPr>
              <a:t>An exercise for you to do while we all arrive and settle in. Think of how you would finish this sentence -- free association style:</a:t>
            </a:r>
            <a:endParaRPr/>
          </a:p>
          <a:p>
            <a:pPr indent="0" lvl="0" marL="0" marR="0" rtl="0" algn="l">
              <a:spcBef>
                <a:spcPts val="0"/>
              </a:spcBef>
              <a:spcAft>
                <a:spcPts val="0"/>
              </a:spcAft>
              <a:buNone/>
            </a:pPr>
            <a:r>
              <a:t/>
            </a:r>
            <a:endParaRPr sz="2400">
              <a:solidFill>
                <a:srgbClr val="032151"/>
              </a:solidFill>
              <a:latin typeface="Arial"/>
              <a:ea typeface="Arial"/>
              <a:cs typeface="Arial"/>
              <a:sym typeface="Arial"/>
            </a:endParaRPr>
          </a:p>
          <a:p>
            <a:pPr indent="-342900" lvl="0" marL="342900" marR="0" rtl="0" algn="l">
              <a:spcBef>
                <a:spcPts val="0"/>
              </a:spcBef>
              <a:spcAft>
                <a:spcPts val="0"/>
              </a:spcAft>
              <a:buClr>
                <a:srgbClr val="032151"/>
              </a:buClr>
              <a:buSzPts val="2400"/>
              <a:buFont typeface="Arial"/>
              <a:buChar char="•"/>
            </a:pPr>
            <a:r>
              <a:rPr lang="en-US" sz="2400">
                <a:solidFill>
                  <a:srgbClr val="032151"/>
                </a:solidFill>
                <a:latin typeface="Arial"/>
                <a:ea typeface="Arial"/>
                <a:cs typeface="Arial"/>
                <a:sym typeface="Arial"/>
              </a:rPr>
              <a:t>Write out your thought on a post-it note</a:t>
            </a:r>
            <a:endParaRPr/>
          </a:p>
          <a:p>
            <a:pPr indent="-342900" lvl="0" marL="342900" marR="0" rtl="0" algn="l">
              <a:spcBef>
                <a:spcPts val="0"/>
              </a:spcBef>
              <a:spcAft>
                <a:spcPts val="0"/>
              </a:spcAft>
              <a:buClr>
                <a:srgbClr val="032151"/>
              </a:buClr>
              <a:buSzPts val="2400"/>
              <a:buFont typeface="Arial"/>
              <a:buChar char="•"/>
            </a:pPr>
            <a:r>
              <a:rPr lang="en-US" sz="2400">
                <a:solidFill>
                  <a:srgbClr val="032151"/>
                </a:solidFill>
                <a:latin typeface="Arial"/>
                <a:ea typeface="Arial"/>
                <a:cs typeface="Arial"/>
                <a:sym typeface="Arial"/>
              </a:rPr>
              <a:t>Write as many thoughts as you have; one thought per post-it note</a:t>
            </a:r>
            <a:endParaRPr/>
          </a:p>
          <a:p>
            <a:pPr indent="-342900" lvl="0" marL="342900" marR="0" rtl="0" algn="l">
              <a:spcBef>
                <a:spcPts val="0"/>
              </a:spcBef>
              <a:spcAft>
                <a:spcPts val="0"/>
              </a:spcAft>
              <a:buClr>
                <a:srgbClr val="032151"/>
              </a:buClr>
              <a:buSzPts val="2400"/>
              <a:buFont typeface="Arial"/>
              <a:buChar char="•"/>
            </a:pPr>
            <a:r>
              <a:rPr lang="en-US" sz="2400">
                <a:solidFill>
                  <a:srgbClr val="032151"/>
                </a:solidFill>
                <a:latin typeface="Arial"/>
                <a:ea typeface="Arial"/>
                <a:cs typeface="Arial"/>
                <a:sym typeface="Arial"/>
              </a:rPr>
              <a:t>Stick your thoughts up on the wall</a:t>
            </a:r>
            <a:endParaRPr/>
          </a:p>
          <a:p>
            <a:pPr indent="-342900" lvl="0" marL="342900" marR="0" rtl="0" algn="l">
              <a:spcBef>
                <a:spcPts val="0"/>
              </a:spcBef>
              <a:spcAft>
                <a:spcPts val="0"/>
              </a:spcAft>
              <a:buClr>
                <a:srgbClr val="032151"/>
              </a:buClr>
              <a:buSzPts val="2400"/>
              <a:buFont typeface="Arial"/>
              <a:buChar char="•"/>
            </a:pPr>
            <a:r>
              <a:rPr lang="en-US" sz="2400">
                <a:solidFill>
                  <a:srgbClr val="032151"/>
                </a:solidFill>
                <a:latin typeface="Arial"/>
                <a:ea typeface="Arial"/>
                <a:cs typeface="Arial"/>
                <a:sym typeface="Arial"/>
              </a:rPr>
              <a:t>Look to see others’ thoughts/post-its up on the wall</a:t>
            </a:r>
            <a:endParaRPr/>
          </a:p>
          <a:p>
            <a:pPr indent="-342900" lvl="0" marL="342900" marR="0" rtl="0" algn="l">
              <a:spcBef>
                <a:spcPts val="0"/>
              </a:spcBef>
              <a:spcAft>
                <a:spcPts val="0"/>
              </a:spcAft>
              <a:buClr>
                <a:srgbClr val="032151"/>
              </a:buClr>
              <a:buSzPts val="2400"/>
              <a:buFont typeface="Arial"/>
              <a:buChar char="•"/>
            </a:pPr>
            <a:r>
              <a:rPr lang="en-US" sz="2400">
                <a:solidFill>
                  <a:srgbClr val="032151"/>
                </a:solidFill>
                <a:latin typeface="Arial"/>
                <a:ea typeface="Arial"/>
                <a:cs typeface="Arial"/>
                <a:sym typeface="Arial"/>
              </a:rPr>
              <a:t>If there are ideas already on the wall that are similar to yours, group yours next to them</a:t>
            </a:r>
            <a:endParaRPr/>
          </a:p>
        </p:txBody>
      </p:sp>
      <p:sp>
        <p:nvSpPr>
          <p:cNvPr id="361" name="Google Shape;361;p44"/>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Front Range Passenger Rail is...</a:t>
            </a:r>
            <a:endParaRPr/>
          </a:p>
        </p:txBody>
      </p:sp>
      <p:pic>
        <p:nvPicPr>
          <p:cNvPr id="362" name="Google Shape;362;p44"/>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pic>
        <p:nvPicPr>
          <p:cNvPr id="368" name="Google Shape;368;p45"/>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369" name="Google Shape;369;p45"/>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370" name="Google Shape;370;p45"/>
          <p:cNvSpPr txBox="1"/>
          <p:nvPr/>
        </p:nvSpPr>
        <p:spPr>
          <a:xfrm>
            <a:off x="304800" y="1676400"/>
            <a:ext cx="8686800" cy="3029291"/>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Welcome</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What is FRPR</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Project Development</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FRPR Governance</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Stakeholder Engagement</a:t>
            </a:r>
            <a:endParaRPr/>
          </a:p>
          <a:p>
            <a:pPr indent="-317500" lvl="1" marL="914400" marR="0" rtl="0" algn="l">
              <a:lnSpc>
                <a:spcPct val="115000"/>
              </a:lnSpc>
              <a:spcBef>
                <a:spcPts val="0"/>
              </a:spcBef>
              <a:spcAft>
                <a:spcPts val="0"/>
              </a:spcAft>
              <a:buClr>
                <a:srgbClr val="032151"/>
              </a:buClr>
              <a:buSzPts val="1400"/>
              <a:buFont typeface="Arial"/>
              <a:buChar char="○"/>
            </a:pPr>
            <a:r>
              <a:rPr b="0" i="0" lang="en-US" sz="2400" u="none" cap="none" strike="noStrike">
                <a:solidFill>
                  <a:srgbClr val="032151"/>
                </a:solidFill>
                <a:latin typeface="Arial"/>
                <a:ea typeface="Arial"/>
                <a:cs typeface="Arial"/>
                <a:sym typeface="Arial"/>
              </a:rPr>
              <a:t>Coalition Workshop</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latin typeface="Arial"/>
                <a:ea typeface="Arial"/>
                <a:cs typeface="Arial"/>
                <a:sym typeface="Arial"/>
              </a:rPr>
              <a:t>Next Steps</a:t>
            </a:r>
            <a:endParaRPr/>
          </a:p>
        </p:txBody>
      </p:sp>
      <p:sp>
        <p:nvSpPr>
          <p:cNvPr id="371" name="Google Shape;371;p45"/>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Agenda</a:t>
            </a:r>
            <a:endParaRPr/>
          </a:p>
        </p:txBody>
      </p:sp>
      <p:pic>
        <p:nvPicPr>
          <p:cNvPr id="372" name="Google Shape;372;p45"/>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pic>
        <p:nvPicPr>
          <p:cNvPr id="378" name="Google Shape;378;p46"/>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379" name="Google Shape;379;p46"/>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380" name="Google Shape;380;p46"/>
          <p:cNvSpPr txBox="1"/>
          <p:nvPr/>
        </p:nvSpPr>
        <p:spPr>
          <a:xfrm>
            <a:off x="304799" y="1217496"/>
            <a:ext cx="8686800" cy="430207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032151"/>
                </a:solidFill>
                <a:highlight>
                  <a:srgbClr val="FFFFFF"/>
                </a:highlight>
                <a:latin typeface="Arial"/>
                <a:ea typeface="Arial"/>
                <a:cs typeface="Arial"/>
                <a:sym typeface="Arial"/>
              </a:rPr>
              <a:t>The primary responsibilities of segment coalition members are to provide input on project-related issues and serve as liaisons between the FRPR project and members of their community.</a:t>
            </a:r>
            <a:endParaRPr/>
          </a:p>
          <a:p>
            <a:pPr indent="0" lvl="0" marL="0" marR="0" rtl="0" algn="l">
              <a:lnSpc>
                <a:spcPct val="115000"/>
              </a:lnSpc>
              <a:spcBef>
                <a:spcPts val="0"/>
              </a:spcBef>
              <a:spcAft>
                <a:spcPts val="0"/>
              </a:spcAft>
              <a:buNone/>
            </a:pPr>
            <a:r>
              <a:t/>
            </a:r>
            <a:endParaRPr sz="2400">
              <a:solidFill>
                <a:srgbClr val="032151"/>
              </a:solidFill>
              <a:highlight>
                <a:srgbClr val="FFFFFF"/>
              </a:highlight>
              <a:latin typeface="Arial"/>
              <a:ea typeface="Arial"/>
              <a:cs typeface="Arial"/>
              <a:sym typeface="Arial"/>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highlight>
                  <a:srgbClr val="FFFFFF"/>
                </a:highlight>
                <a:latin typeface="Arial"/>
                <a:ea typeface="Arial"/>
                <a:cs typeface="Arial"/>
                <a:sym typeface="Arial"/>
              </a:rPr>
              <a:t>Share information with community members</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highlight>
                  <a:srgbClr val="FFFFFF"/>
                </a:highlight>
                <a:latin typeface="Arial"/>
                <a:ea typeface="Arial"/>
                <a:cs typeface="Arial"/>
                <a:sym typeface="Arial"/>
              </a:rPr>
              <a:t>Provide locally-focused input</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highlight>
                  <a:srgbClr val="FFFFFF"/>
                </a:highlight>
                <a:latin typeface="Arial"/>
                <a:ea typeface="Arial"/>
                <a:cs typeface="Arial"/>
                <a:sym typeface="Arial"/>
              </a:rPr>
              <a:t>Support locally-based engagement</a:t>
            </a:r>
            <a:endParaRPr/>
          </a:p>
          <a:p>
            <a:pPr indent="-342900" lvl="0" marL="457200" marR="0" rtl="0" algn="l">
              <a:lnSpc>
                <a:spcPct val="115000"/>
              </a:lnSpc>
              <a:spcBef>
                <a:spcPts val="0"/>
              </a:spcBef>
              <a:spcAft>
                <a:spcPts val="0"/>
              </a:spcAft>
              <a:buClr>
                <a:srgbClr val="032151"/>
              </a:buClr>
              <a:buSzPts val="1800"/>
              <a:buFont typeface="Arial"/>
              <a:buChar char="●"/>
            </a:pPr>
            <a:r>
              <a:rPr lang="en-US" sz="2400">
                <a:solidFill>
                  <a:srgbClr val="032151"/>
                </a:solidFill>
                <a:highlight>
                  <a:srgbClr val="FFFFFF"/>
                </a:highlight>
                <a:latin typeface="Arial"/>
                <a:ea typeface="Arial"/>
                <a:cs typeface="Arial"/>
                <a:sym typeface="Arial"/>
              </a:rPr>
              <a:t>Constructive problem-solvers</a:t>
            </a:r>
            <a:endParaRPr/>
          </a:p>
          <a:p>
            <a:pPr indent="0" lvl="0" marL="0" marR="0" rtl="0" algn="l">
              <a:lnSpc>
                <a:spcPct val="115000"/>
              </a:lnSpc>
              <a:spcBef>
                <a:spcPts val="0"/>
              </a:spcBef>
              <a:spcAft>
                <a:spcPts val="0"/>
              </a:spcAft>
              <a:buNone/>
            </a:pPr>
            <a:r>
              <a:t/>
            </a:r>
            <a:endParaRPr sz="2400">
              <a:solidFill>
                <a:srgbClr val="03215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None/>
            </a:pPr>
            <a:r>
              <a:rPr lang="en-US" sz="2400">
                <a:solidFill>
                  <a:srgbClr val="032151"/>
                </a:solidFill>
                <a:highlight>
                  <a:srgbClr val="FFFFFF"/>
                </a:highlight>
                <a:latin typeface="Arial"/>
                <a:ea typeface="Arial"/>
                <a:cs typeface="Arial"/>
                <a:sym typeface="Arial"/>
              </a:rPr>
              <a:t>Meetings: 2-3 hours; approximately every six weeks</a:t>
            </a:r>
            <a:endParaRPr sz="2400">
              <a:solidFill>
                <a:srgbClr val="032151"/>
              </a:solidFill>
              <a:latin typeface="Arial"/>
              <a:ea typeface="Arial"/>
              <a:cs typeface="Arial"/>
              <a:sym typeface="Arial"/>
            </a:endParaRPr>
          </a:p>
        </p:txBody>
      </p:sp>
      <p:sp>
        <p:nvSpPr>
          <p:cNvPr id="381" name="Google Shape;381;p46"/>
          <p:cNvSpPr txBox="1"/>
          <p:nvPr/>
        </p:nvSpPr>
        <p:spPr>
          <a:xfrm>
            <a:off x="304799" y="353313"/>
            <a:ext cx="881149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Segment Coalition Roles and Expectations </a:t>
            </a:r>
            <a:endParaRPr/>
          </a:p>
        </p:txBody>
      </p:sp>
      <p:pic>
        <p:nvPicPr>
          <p:cNvPr id="382" name="Google Shape;382;p46"/>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47"/>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389" name="Google Shape;389;p47"/>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390" name="Google Shape;390;p47"/>
          <p:cNvSpPr txBox="1"/>
          <p:nvPr/>
        </p:nvSpPr>
        <p:spPr>
          <a:xfrm>
            <a:off x="76200" y="1295400"/>
            <a:ext cx="4980709" cy="5365315"/>
          </a:xfrm>
          <a:prstGeom prst="rect">
            <a:avLst/>
          </a:prstGeom>
          <a:noFill/>
          <a:ln>
            <a:noFill/>
          </a:ln>
        </p:spPr>
        <p:txBody>
          <a:bodyPr anchorCtr="0" anchor="t" bIns="45700" lIns="91425" spcFirstLastPara="1" rIns="91425" wrap="square" tIns="45700">
            <a:noAutofit/>
          </a:bodyPr>
          <a:lstStyle/>
          <a:p>
            <a:pPr indent="0" lvl="0" marL="114300" marR="0" rtl="0" algn="l">
              <a:lnSpc>
                <a:spcPct val="115000"/>
              </a:lnSpc>
              <a:spcBef>
                <a:spcPts val="0"/>
              </a:spcBef>
              <a:spcAft>
                <a:spcPts val="0"/>
              </a:spcAft>
              <a:buNone/>
            </a:pPr>
            <a:r>
              <a:rPr lang="en-US" sz="2400">
                <a:solidFill>
                  <a:srgbClr val="032151"/>
                </a:solidFill>
                <a:latin typeface="Arial"/>
                <a:ea typeface="Arial"/>
                <a:cs typeface="Arial"/>
                <a:sym typeface="Arial"/>
              </a:rPr>
              <a:t>History and Status of FRPR</a:t>
            </a:r>
            <a:endParaRPr/>
          </a:p>
          <a:p>
            <a:pPr indent="-342900" lvl="0" marL="457200" marR="0" rtl="0" algn="l">
              <a:lnSpc>
                <a:spcPct val="115000"/>
              </a:lnSpc>
              <a:spcBef>
                <a:spcPts val="0"/>
              </a:spcBef>
              <a:spcAft>
                <a:spcPts val="0"/>
              </a:spcAft>
              <a:buClr>
                <a:srgbClr val="032151"/>
              </a:buClr>
              <a:buSzPts val="1800"/>
              <a:buFont typeface="Arial"/>
              <a:buChar char="●"/>
            </a:pPr>
            <a:r>
              <a:rPr lang="en-US" sz="2000">
                <a:solidFill>
                  <a:srgbClr val="032151"/>
                </a:solidFill>
                <a:latin typeface="Arial"/>
                <a:ea typeface="Arial"/>
                <a:cs typeface="Arial"/>
                <a:sym typeface="Arial"/>
              </a:rPr>
              <a:t>Numerous studies conducted for passenger rail in Colorado</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1800" u="none" cap="none" strike="noStrike">
                <a:solidFill>
                  <a:srgbClr val="032151"/>
                </a:solidFill>
                <a:latin typeface="Arial"/>
                <a:ea typeface="Arial"/>
                <a:cs typeface="Arial"/>
                <a:sym typeface="Arial"/>
              </a:rPr>
              <a:t>Across Front Range</a:t>
            </a:r>
            <a:endParaRPr/>
          </a:p>
          <a:p>
            <a:pPr indent="-342900" lvl="2" marL="1371600" marR="0" rtl="0" algn="l">
              <a:lnSpc>
                <a:spcPct val="115000"/>
              </a:lnSpc>
              <a:spcBef>
                <a:spcPts val="0"/>
              </a:spcBef>
              <a:spcAft>
                <a:spcPts val="0"/>
              </a:spcAft>
              <a:buClr>
                <a:srgbClr val="032151"/>
              </a:buClr>
              <a:buSzPts val="1800"/>
              <a:buFont typeface="Noto Sans Symbols"/>
              <a:buChar char="▪"/>
            </a:pPr>
            <a:r>
              <a:rPr b="0" i="0" lang="en-US" sz="1400" u="none" cap="none" strike="noStrike">
                <a:solidFill>
                  <a:srgbClr val="032151"/>
                </a:solidFill>
                <a:latin typeface="Arial"/>
                <a:ea typeface="Arial"/>
                <a:cs typeface="Arial"/>
                <a:sym typeface="Arial"/>
              </a:rPr>
              <a:t>State Passenger Rail Plan (2018), Interregional Connectivity Study (2014) and Interoperability Study (2017), Rocky Mountain Rail Authority, High Speed Rail Feasibility Study (2010)</a:t>
            </a:r>
            <a:endParaRPr/>
          </a:p>
          <a:p>
            <a:pPr indent="-342900" lvl="1" marL="914400" marR="0" rtl="0" algn="l">
              <a:lnSpc>
                <a:spcPct val="115000"/>
              </a:lnSpc>
              <a:spcBef>
                <a:spcPts val="0"/>
              </a:spcBef>
              <a:spcAft>
                <a:spcPts val="0"/>
              </a:spcAft>
              <a:buClr>
                <a:srgbClr val="032151"/>
              </a:buClr>
              <a:buSzPts val="1800"/>
              <a:buFont typeface="Courier New"/>
              <a:buChar char="o"/>
            </a:pPr>
            <a:r>
              <a:rPr b="0" i="0" lang="en-US" sz="2000" u="none" cap="none" strike="noStrike">
                <a:solidFill>
                  <a:srgbClr val="032151"/>
                </a:solidFill>
                <a:latin typeface="Arial"/>
                <a:ea typeface="Arial"/>
                <a:cs typeface="Arial"/>
                <a:sym typeface="Arial"/>
              </a:rPr>
              <a:t>In regional corridors along the Front Range</a:t>
            </a:r>
            <a:endParaRPr/>
          </a:p>
          <a:p>
            <a:pPr indent="-342900" lvl="2" marL="1371600" marR="0" rtl="0" algn="l">
              <a:lnSpc>
                <a:spcPct val="115000"/>
              </a:lnSpc>
              <a:spcBef>
                <a:spcPts val="0"/>
              </a:spcBef>
              <a:spcAft>
                <a:spcPts val="0"/>
              </a:spcAft>
              <a:buClr>
                <a:srgbClr val="032151"/>
              </a:buClr>
              <a:buSzPts val="1800"/>
              <a:buFont typeface="Noto Sans Symbols"/>
              <a:buChar char="▪"/>
            </a:pPr>
            <a:r>
              <a:rPr b="0" i="0" lang="en-US" sz="1400" u="none" cap="none" strike="noStrike">
                <a:solidFill>
                  <a:srgbClr val="032151"/>
                </a:solidFill>
                <a:latin typeface="Arial"/>
                <a:ea typeface="Arial"/>
                <a:cs typeface="Arial"/>
                <a:sym typeface="Arial"/>
              </a:rPr>
              <a:t>North I-25 Environmental Impact Statement (2011) and Commuter Rail Update (2015), FasTracks corridors in Denver metropolitan area, Northwest Area Mobility Study (2014), I-25 South Gap Environmental Assessment (2018)</a:t>
            </a:r>
            <a:endParaRPr/>
          </a:p>
          <a:p>
            <a:pPr indent="-228600" lvl="0" marL="457200" marR="0" rtl="0" algn="l">
              <a:lnSpc>
                <a:spcPct val="115000"/>
              </a:lnSpc>
              <a:spcBef>
                <a:spcPts val="0"/>
              </a:spcBef>
              <a:spcAft>
                <a:spcPts val="0"/>
              </a:spcAft>
              <a:buClr>
                <a:schemeClr val="lt1"/>
              </a:buClr>
              <a:buSzPts val="1800"/>
              <a:buFont typeface="Arial Narrow"/>
              <a:buNone/>
            </a:pPr>
            <a:r>
              <a:t/>
            </a:r>
            <a:endParaRPr sz="2400">
              <a:solidFill>
                <a:srgbClr val="032151"/>
              </a:solidFill>
              <a:latin typeface="Arial"/>
              <a:ea typeface="Arial"/>
              <a:cs typeface="Arial"/>
              <a:sym typeface="Arial"/>
            </a:endParaRPr>
          </a:p>
        </p:txBody>
      </p:sp>
      <p:sp>
        <p:nvSpPr>
          <p:cNvPr id="391" name="Google Shape;391;p47"/>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Past Studies</a:t>
            </a:r>
            <a:endParaRPr sz="3200">
              <a:solidFill>
                <a:srgbClr val="032151"/>
              </a:solidFill>
              <a:latin typeface="Arial"/>
              <a:ea typeface="Arial"/>
              <a:cs typeface="Arial"/>
              <a:sym typeface="Arial"/>
            </a:endParaRPr>
          </a:p>
        </p:txBody>
      </p:sp>
      <p:pic>
        <p:nvPicPr>
          <p:cNvPr id="392" name="Google Shape;392;p47"/>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pic>
        <p:nvPicPr>
          <p:cNvPr id="393" name="Google Shape;393;p47"/>
          <p:cNvPicPr preferRelativeResize="0"/>
          <p:nvPr/>
        </p:nvPicPr>
        <p:blipFill rotWithShape="1">
          <a:blip r:embed="rId5">
            <a:alphaModFix/>
          </a:blip>
          <a:srcRect b="3055" l="4720" r="3971" t="3223"/>
          <a:stretch/>
        </p:blipFill>
        <p:spPr>
          <a:xfrm>
            <a:off x="5562600" y="1295400"/>
            <a:ext cx="3069879" cy="4869451"/>
          </a:xfrm>
          <a:prstGeom prst="rect">
            <a:avLst/>
          </a:prstGeom>
          <a:solidFill>
            <a:srgbClr val="44546A"/>
          </a:solid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Google Shape;399;p48"/>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00" name="Google Shape;400;p48"/>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01" name="Google Shape;401;p48"/>
          <p:cNvSpPr txBox="1"/>
          <p:nvPr/>
        </p:nvSpPr>
        <p:spPr>
          <a:xfrm>
            <a:off x="304800" y="-86618"/>
            <a:ext cx="8382000"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Who is the Southwest Chief and Front Range Passenger Rail Commission?</a:t>
            </a:r>
            <a:endParaRPr sz="3200">
              <a:solidFill>
                <a:srgbClr val="032151"/>
              </a:solidFill>
              <a:latin typeface="Arial"/>
              <a:ea typeface="Arial"/>
              <a:cs typeface="Arial"/>
              <a:sym typeface="Arial"/>
            </a:endParaRPr>
          </a:p>
        </p:txBody>
      </p:sp>
      <p:pic>
        <p:nvPicPr>
          <p:cNvPr id="402" name="Google Shape;402;p48"/>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
        <p:nvSpPr>
          <p:cNvPr id="403" name="Google Shape;403;p48"/>
          <p:cNvSpPr/>
          <p:nvPr/>
        </p:nvSpPr>
        <p:spPr>
          <a:xfrm>
            <a:off x="457200" y="1423067"/>
            <a:ext cx="8153400" cy="390260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400">
                <a:solidFill>
                  <a:srgbClr val="032151"/>
                </a:solidFill>
                <a:latin typeface="Arial"/>
                <a:ea typeface="Arial"/>
                <a:cs typeface="Arial"/>
                <a:sym typeface="Arial"/>
              </a:rPr>
              <a:t>Rail Commission</a:t>
            </a:r>
            <a:endParaRPr/>
          </a:p>
          <a:p>
            <a:pPr indent="-304800" lvl="0" marL="457200" marR="0" rtl="0" algn="l">
              <a:spcBef>
                <a:spcPts val="0"/>
              </a:spcBef>
              <a:spcAft>
                <a:spcPts val="0"/>
              </a:spcAft>
              <a:buClr>
                <a:schemeClr val="dk1"/>
              </a:buClr>
              <a:buSzPts val="1200"/>
              <a:buFont typeface="Arial"/>
              <a:buChar char="●"/>
            </a:pPr>
            <a:r>
              <a:rPr lang="en-US" sz="2000">
                <a:solidFill>
                  <a:srgbClr val="032151"/>
                </a:solidFill>
                <a:latin typeface="Arial"/>
                <a:ea typeface="Arial"/>
                <a:cs typeface="Arial"/>
                <a:sym typeface="Arial"/>
              </a:rPr>
              <a:t>Legislative direction (SB 17-153) to facilitate implementation of passenger rail along the Front Range</a:t>
            </a:r>
            <a:br>
              <a:rPr lang="en-US" sz="2000">
                <a:solidFill>
                  <a:srgbClr val="032151"/>
                </a:solidFill>
                <a:latin typeface="Arial"/>
                <a:ea typeface="Arial"/>
                <a:cs typeface="Arial"/>
                <a:sym typeface="Arial"/>
              </a:rPr>
            </a:br>
            <a:endParaRPr sz="2000">
              <a:solidFill>
                <a:srgbClr val="032151"/>
              </a:solidFill>
              <a:latin typeface="Arial"/>
              <a:ea typeface="Arial"/>
              <a:cs typeface="Arial"/>
              <a:sym typeface="Arial"/>
            </a:endParaRPr>
          </a:p>
          <a:p>
            <a:pPr indent="-304800" lvl="0" marL="457200" marR="0" rtl="0" algn="l">
              <a:spcBef>
                <a:spcPts val="0"/>
              </a:spcBef>
              <a:spcAft>
                <a:spcPts val="0"/>
              </a:spcAft>
              <a:buClr>
                <a:schemeClr val="dk1"/>
              </a:buClr>
              <a:buSzPts val="1200"/>
              <a:buFont typeface="Arial"/>
              <a:buChar char="●"/>
            </a:pPr>
            <a:r>
              <a:rPr lang="en-US" sz="2000">
                <a:solidFill>
                  <a:srgbClr val="032151"/>
                </a:solidFill>
                <a:latin typeface="Arial"/>
                <a:ea typeface="Arial"/>
                <a:cs typeface="Arial"/>
                <a:sym typeface="Arial"/>
              </a:rPr>
              <a:t>Independent Commission, housed under CDOT </a:t>
            </a:r>
            <a:endParaRPr/>
          </a:p>
          <a:p>
            <a:pPr indent="-304800" lvl="1" marL="914400" marR="0" rtl="0" algn="l">
              <a:spcBef>
                <a:spcPts val="0"/>
              </a:spcBef>
              <a:spcAft>
                <a:spcPts val="0"/>
              </a:spcAft>
              <a:buClr>
                <a:schemeClr val="dk1"/>
              </a:buClr>
              <a:buSzPts val="1200"/>
              <a:buFont typeface="Arial"/>
              <a:buChar char="●"/>
            </a:pPr>
            <a:r>
              <a:rPr b="0" i="0" lang="en-US" sz="2000" u="none" cap="none" strike="noStrike">
                <a:solidFill>
                  <a:srgbClr val="032151"/>
                </a:solidFill>
                <a:latin typeface="Arial"/>
                <a:ea typeface="Arial"/>
                <a:cs typeface="Arial"/>
                <a:sym typeface="Arial"/>
              </a:rPr>
              <a:t>11 voting Commissioners </a:t>
            </a:r>
            <a:endParaRPr/>
          </a:p>
          <a:p>
            <a:pPr indent="-304800" lvl="1" marL="914400" marR="0" rtl="0" algn="l">
              <a:spcBef>
                <a:spcPts val="0"/>
              </a:spcBef>
              <a:spcAft>
                <a:spcPts val="0"/>
              </a:spcAft>
              <a:buClr>
                <a:schemeClr val="dk1"/>
              </a:buClr>
              <a:buSzPts val="1200"/>
              <a:buFont typeface="Arial"/>
              <a:buChar char="●"/>
            </a:pPr>
            <a:r>
              <a:rPr b="0" i="0" lang="en-US" sz="2000" u="none" cap="none" strike="noStrike">
                <a:solidFill>
                  <a:srgbClr val="032151"/>
                </a:solidFill>
                <a:latin typeface="Arial"/>
                <a:ea typeface="Arial"/>
                <a:cs typeface="Arial"/>
                <a:sym typeface="Arial"/>
              </a:rPr>
              <a:t>3 non-voting advisors</a:t>
            </a:r>
            <a:br>
              <a:rPr b="0" i="0" lang="en-US" sz="2000" u="none" cap="none" strike="noStrike">
                <a:solidFill>
                  <a:srgbClr val="032151"/>
                </a:solidFill>
                <a:latin typeface="Arial"/>
                <a:ea typeface="Arial"/>
                <a:cs typeface="Arial"/>
                <a:sym typeface="Arial"/>
              </a:rPr>
            </a:br>
            <a:endParaRPr b="0" i="0" sz="2000" u="none" cap="none" strike="noStrike">
              <a:solidFill>
                <a:srgbClr val="032151"/>
              </a:solidFill>
              <a:latin typeface="Arial"/>
              <a:ea typeface="Arial"/>
              <a:cs typeface="Arial"/>
              <a:sym typeface="Arial"/>
            </a:endParaRPr>
          </a:p>
          <a:p>
            <a:pPr indent="-304800" lvl="0" marL="457200" marR="0" rtl="0" algn="l">
              <a:spcBef>
                <a:spcPts val="0"/>
              </a:spcBef>
              <a:spcAft>
                <a:spcPts val="0"/>
              </a:spcAft>
              <a:buClr>
                <a:schemeClr val="dk1"/>
              </a:buClr>
              <a:buSzPts val="1200"/>
              <a:buFont typeface="Arial"/>
              <a:buChar char="●"/>
            </a:pPr>
            <a:r>
              <a:rPr lang="en-US" sz="2000">
                <a:solidFill>
                  <a:srgbClr val="032151"/>
                </a:solidFill>
                <a:latin typeface="Arial"/>
                <a:ea typeface="Arial"/>
                <a:cs typeface="Arial"/>
                <a:sym typeface="Arial"/>
              </a:rPr>
              <a:t>Groups represented: PPACG, DRCOG, UP, PACOG, NFRMPO, South County Community Member, Passenger Rail Advocates (2), BNSF, SCCOG, RTD, CDOT (non-voting), Amtrak (non-voting), Cheyenne Chamber of Commerce (non-voting)</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Google Shape;409;p49"/>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10" name="Google Shape;410;p49"/>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11" name="Google Shape;411;p49"/>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Corridor / Study Area</a:t>
            </a:r>
            <a:endParaRPr sz="3200">
              <a:solidFill>
                <a:srgbClr val="032151"/>
              </a:solidFill>
              <a:latin typeface="Arial"/>
              <a:ea typeface="Arial"/>
              <a:cs typeface="Arial"/>
              <a:sym typeface="Arial"/>
            </a:endParaRPr>
          </a:p>
        </p:txBody>
      </p:sp>
      <p:pic>
        <p:nvPicPr>
          <p:cNvPr id="412" name="Google Shape;412;p49"/>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pic>
        <p:nvPicPr>
          <p:cNvPr id="413" name="Google Shape;413;p49"/>
          <p:cNvPicPr preferRelativeResize="0"/>
          <p:nvPr/>
        </p:nvPicPr>
        <p:blipFill rotWithShape="1">
          <a:blip r:embed="rId5">
            <a:alphaModFix/>
          </a:blip>
          <a:srcRect b="0" l="0" r="0" t="0"/>
          <a:stretch/>
        </p:blipFill>
        <p:spPr>
          <a:xfrm>
            <a:off x="619991" y="1283800"/>
            <a:ext cx="4169467" cy="4169467"/>
          </a:xfrm>
          <a:prstGeom prst="rect">
            <a:avLst/>
          </a:prstGeom>
          <a:noFill/>
          <a:ln>
            <a:noFill/>
          </a:ln>
        </p:spPr>
      </p:pic>
      <p:pic>
        <p:nvPicPr>
          <p:cNvPr id="414" name="Google Shape;414;p49"/>
          <p:cNvPicPr preferRelativeResize="0"/>
          <p:nvPr/>
        </p:nvPicPr>
        <p:blipFill rotWithShape="1">
          <a:blip r:embed="rId6">
            <a:alphaModFix/>
          </a:blip>
          <a:srcRect b="3055" l="4720" r="3971" t="3223"/>
          <a:stretch/>
        </p:blipFill>
        <p:spPr>
          <a:xfrm>
            <a:off x="5170660" y="1283800"/>
            <a:ext cx="3069879" cy="4869451"/>
          </a:xfrm>
          <a:prstGeom prst="rect">
            <a:avLst/>
          </a:prstGeom>
          <a:solidFill>
            <a:srgbClr val="44546A"/>
          </a:solid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id="420" name="Google Shape;420;p50"/>
          <p:cNvPicPr preferRelativeResize="0"/>
          <p:nvPr/>
        </p:nvPicPr>
        <p:blipFill rotWithShape="1">
          <a:blip r:embed="rId3">
            <a:alphaModFix/>
          </a:blip>
          <a:srcRect b="0" l="0" r="0" t="0"/>
          <a:stretch/>
        </p:blipFill>
        <p:spPr>
          <a:xfrm>
            <a:off x="48491" y="5798979"/>
            <a:ext cx="1143000" cy="1041009"/>
          </a:xfrm>
          <a:prstGeom prst="rect">
            <a:avLst/>
          </a:prstGeom>
          <a:noFill/>
          <a:ln>
            <a:noFill/>
          </a:ln>
        </p:spPr>
      </p:pic>
      <p:pic>
        <p:nvPicPr>
          <p:cNvPr id="421" name="Google Shape;421;p50"/>
          <p:cNvPicPr preferRelativeResize="0"/>
          <p:nvPr/>
        </p:nvPicPr>
        <p:blipFill rotWithShape="1">
          <a:blip r:embed="rId4">
            <a:alphaModFix/>
          </a:blip>
          <a:srcRect b="0" l="0" r="0" t="0"/>
          <a:stretch/>
        </p:blipFill>
        <p:spPr>
          <a:xfrm>
            <a:off x="48491" y="892369"/>
            <a:ext cx="9067800" cy="45719"/>
          </a:xfrm>
          <a:prstGeom prst="rect">
            <a:avLst/>
          </a:prstGeom>
          <a:noFill/>
          <a:ln>
            <a:noFill/>
          </a:ln>
        </p:spPr>
      </p:pic>
      <p:sp>
        <p:nvSpPr>
          <p:cNvPr id="422" name="Google Shape;422;p50"/>
          <p:cNvSpPr txBox="1"/>
          <p:nvPr/>
        </p:nvSpPr>
        <p:spPr>
          <a:xfrm>
            <a:off x="304800" y="1676400"/>
            <a:ext cx="8686800" cy="3029291"/>
          </a:xfrm>
          <a:prstGeom prst="rect">
            <a:avLst/>
          </a:prstGeom>
          <a:noFill/>
          <a:ln>
            <a:noFill/>
          </a:ln>
        </p:spPr>
        <p:txBody>
          <a:bodyPr anchorCtr="0" anchor="t" bIns="45700" lIns="91425" spcFirstLastPara="1" rIns="91425" wrap="square" tIns="45700">
            <a:noAutofit/>
          </a:bodyPr>
          <a:lstStyle/>
          <a:p>
            <a:pPr indent="0" lvl="0" marL="114300" marR="0" rtl="0" algn="l">
              <a:lnSpc>
                <a:spcPct val="115000"/>
              </a:lnSpc>
              <a:spcBef>
                <a:spcPts val="0"/>
              </a:spcBef>
              <a:spcAft>
                <a:spcPts val="0"/>
              </a:spcAft>
              <a:buNone/>
            </a:pPr>
            <a:r>
              <a:rPr lang="en-US" sz="2400">
                <a:solidFill>
                  <a:srgbClr val="032151"/>
                </a:solidFill>
                <a:latin typeface="Arial"/>
                <a:ea typeface="Arial"/>
                <a:cs typeface="Arial"/>
                <a:sym typeface="Arial"/>
              </a:rPr>
              <a:t>Developing passenger rail service in and along the I-25 corridor is an important component of Colorado’s transportation future. Front Range Passenger Rail (FRPR) will provide a safe, efficient, and reliable transportation option for travel between major population centers along the Front Range and create a backbone for expanding rail and transit options in the state.</a:t>
            </a:r>
            <a:endParaRPr/>
          </a:p>
        </p:txBody>
      </p:sp>
      <p:sp>
        <p:nvSpPr>
          <p:cNvPr id="423" name="Google Shape;423;p50"/>
          <p:cNvSpPr txBox="1"/>
          <p:nvPr/>
        </p:nvSpPr>
        <p:spPr>
          <a:xfrm>
            <a:off x="304800" y="353313"/>
            <a:ext cx="6400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32151"/>
                </a:solidFill>
                <a:latin typeface="Arial"/>
                <a:ea typeface="Arial"/>
                <a:cs typeface="Arial"/>
                <a:sym typeface="Arial"/>
              </a:rPr>
              <a:t>FRPR Purpose</a:t>
            </a:r>
            <a:endParaRPr sz="3200">
              <a:solidFill>
                <a:srgbClr val="032151"/>
              </a:solidFill>
              <a:latin typeface="Arial"/>
              <a:ea typeface="Arial"/>
              <a:cs typeface="Arial"/>
              <a:sym typeface="Arial"/>
            </a:endParaRPr>
          </a:p>
        </p:txBody>
      </p:sp>
      <p:pic>
        <p:nvPicPr>
          <p:cNvPr id="424" name="Google Shape;424;p50"/>
          <p:cNvPicPr preferRelativeResize="0"/>
          <p:nvPr/>
        </p:nvPicPr>
        <p:blipFill rotWithShape="1">
          <a:blip r:embed="rId4">
            <a:alphaModFix/>
          </a:blip>
          <a:srcRect b="0" l="0" r="0" t="0"/>
          <a:stretch/>
        </p:blipFill>
        <p:spPr>
          <a:xfrm>
            <a:off x="5641571" y="6560126"/>
            <a:ext cx="3505200" cy="302029"/>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HDR_Base_4-3_Titlecase_BlckBkgd_0414">
  <a:themeElements>
    <a:clrScheme name="HDR Black-Brights">
      <a:dk1>
        <a:srgbClr val="A8A99E"/>
      </a:dk1>
      <a:lt1>
        <a:srgbClr val="FFFFFF"/>
      </a:lt1>
      <a:dk2>
        <a:srgbClr val="000000"/>
      </a:dk2>
      <a:lt2>
        <a:srgbClr val="54585A"/>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